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3" r:id="rId12"/>
    <p:sldId id="283" r:id="rId13"/>
    <p:sldId id="274" r:id="rId14"/>
    <p:sldId id="275" r:id="rId15"/>
    <p:sldId id="276" r:id="rId16"/>
    <p:sldId id="278" r:id="rId17"/>
    <p:sldId id="280" r:id="rId18"/>
    <p:sldId id="277" r:id="rId19"/>
    <p:sldId id="284" r:id="rId20"/>
    <p:sldId id="305" r:id="rId21"/>
    <p:sldId id="306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281" r:id="rId32"/>
    <p:sldId id="282" r:id="rId33"/>
    <p:sldId id="30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59" autoAdjust="0"/>
    <p:restoredTop sz="94660"/>
  </p:normalViewPr>
  <p:slideViewPr>
    <p:cSldViewPr snapToGrid="0">
      <p:cViewPr varScale="1">
        <p:scale>
          <a:sx n="69" d="100"/>
          <a:sy n="69" d="100"/>
        </p:scale>
        <p:origin x="-29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3F1EC-1431-42C1-8E5C-CA4E6D158A46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616AA16-6F69-4187-96BC-081096525CBE}">
      <dgm:prSet phldrT="[Texto]"/>
      <dgm:spPr/>
      <dgm:t>
        <a:bodyPr/>
        <a:lstStyle/>
        <a:p>
          <a:r>
            <a:rPr lang="es-ES" dirty="0"/>
            <a:t>LGA </a:t>
          </a:r>
        </a:p>
        <a:p>
          <a:r>
            <a:rPr lang="es-ES" dirty="0"/>
            <a:t>Capitulo Único. Art. 1.</a:t>
          </a:r>
        </a:p>
      </dgm:t>
    </dgm:pt>
    <dgm:pt modelId="{8720AE4D-371D-443F-A1F6-EBEB6B98BA62}" type="parTrans" cxnId="{DE42306B-8795-4A01-878F-3EB562EA2D32}">
      <dgm:prSet/>
      <dgm:spPr/>
      <dgm:t>
        <a:bodyPr/>
        <a:lstStyle/>
        <a:p>
          <a:endParaRPr lang="es-ES"/>
        </a:p>
      </dgm:t>
    </dgm:pt>
    <dgm:pt modelId="{91F29CDA-AE52-4A2F-BB34-53941B05B6D7}" type="sibTrans" cxnId="{DE42306B-8795-4A01-878F-3EB562EA2D32}">
      <dgm:prSet/>
      <dgm:spPr/>
      <dgm:t>
        <a:bodyPr/>
        <a:lstStyle/>
        <a:p>
          <a:endParaRPr lang="es-ES"/>
        </a:p>
      </dgm:t>
    </dgm:pt>
    <dgm:pt modelId="{2E890815-C608-43A0-B8F3-64EFFACE8267}">
      <dgm:prSet phldrT="[Texto]"/>
      <dgm:spPr/>
      <dgm:t>
        <a:bodyPr/>
        <a:lstStyle/>
        <a:p>
          <a:r>
            <a:rPr lang="es-ES" dirty="0"/>
            <a:t>Autoridad, entidad, órgano, y organismos de los poderes Legislativo, Ejecutivo y Judicial</a:t>
          </a:r>
          <a:r>
            <a:rPr lang="es-ES" dirty="0">
              <a:solidFill>
                <a:schemeClr val="bg1"/>
              </a:solidFill>
            </a:rPr>
            <a:t>.</a:t>
          </a:r>
          <a:r>
            <a:rPr lang="es-ES" dirty="0">
              <a:solidFill>
                <a:srgbClr val="FF0000"/>
              </a:solidFill>
            </a:rPr>
            <a:t> </a:t>
          </a:r>
        </a:p>
      </dgm:t>
    </dgm:pt>
    <dgm:pt modelId="{43BE84F0-A635-429B-8966-5030CE2D825D}" type="parTrans" cxnId="{872039D4-A281-407D-9703-05396B3EF572}">
      <dgm:prSet/>
      <dgm:spPr/>
      <dgm:t>
        <a:bodyPr/>
        <a:lstStyle/>
        <a:p>
          <a:endParaRPr lang="es-ES" dirty="0"/>
        </a:p>
      </dgm:t>
    </dgm:pt>
    <dgm:pt modelId="{F786A2D8-4690-461C-ACCD-4464488AA03C}" type="sibTrans" cxnId="{872039D4-A281-407D-9703-05396B3EF572}">
      <dgm:prSet/>
      <dgm:spPr/>
      <dgm:t>
        <a:bodyPr/>
        <a:lstStyle/>
        <a:p>
          <a:endParaRPr lang="es-ES"/>
        </a:p>
      </dgm:t>
    </dgm:pt>
    <dgm:pt modelId="{5CD352E0-C262-4A7F-8145-4D78D38EBFB1}">
      <dgm:prSet phldrT="[Texto]"/>
      <dgm:spPr/>
      <dgm:t>
        <a:bodyPr/>
        <a:lstStyle/>
        <a:p>
          <a:r>
            <a:rPr lang="es-ES" dirty="0"/>
            <a:t>Órganos autónomos, partidos políticos, fideicomisos y fondos públicos.</a:t>
          </a:r>
        </a:p>
      </dgm:t>
    </dgm:pt>
    <dgm:pt modelId="{02454911-1582-431C-B04F-0690841AC308}" type="parTrans" cxnId="{091C4244-68C3-4A1E-8E1D-EB0AA9942C26}">
      <dgm:prSet/>
      <dgm:spPr/>
      <dgm:t>
        <a:bodyPr/>
        <a:lstStyle/>
        <a:p>
          <a:endParaRPr lang="es-ES" dirty="0"/>
        </a:p>
      </dgm:t>
    </dgm:pt>
    <dgm:pt modelId="{E8F4D7F2-3D47-42F8-BD7E-930F24645427}" type="sibTrans" cxnId="{091C4244-68C3-4A1E-8E1D-EB0AA9942C26}">
      <dgm:prSet/>
      <dgm:spPr/>
      <dgm:t>
        <a:bodyPr/>
        <a:lstStyle/>
        <a:p>
          <a:endParaRPr lang="es-ES"/>
        </a:p>
      </dgm:t>
    </dgm:pt>
    <dgm:pt modelId="{88806004-E95C-44C7-84E4-15A0A6642427}">
      <dgm:prSet phldrT="[Texto]"/>
      <dgm:spPr/>
      <dgm:t>
        <a:bodyPr/>
        <a:lstStyle/>
        <a:p>
          <a:r>
            <a:rPr lang="es-ES" dirty="0"/>
            <a:t>Persona física, moral o sindicato que reciba y ejerza recursos públicos</a:t>
          </a:r>
          <a:r>
            <a:rPr lang="es-ES" dirty="0">
              <a:solidFill>
                <a:schemeClr val="bg1"/>
              </a:solidFill>
            </a:rPr>
            <a:t>.</a:t>
          </a:r>
        </a:p>
      </dgm:t>
    </dgm:pt>
    <dgm:pt modelId="{D8E7612C-5742-4D7D-A527-A32C296A5A56}" type="parTrans" cxnId="{CBBDC366-7EE1-4A28-A9EF-BD206A284A8E}">
      <dgm:prSet/>
      <dgm:spPr/>
      <dgm:t>
        <a:bodyPr/>
        <a:lstStyle/>
        <a:p>
          <a:endParaRPr lang="es-ES" dirty="0"/>
        </a:p>
      </dgm:t>
    </dgm:pt>
    <dgm:pt modelId="{72B964E1-366E-4263-BD36-F43F7BBFBA1D}" type="sibTrans" cxnId="{CBBDC366-7EE1-4A28-A9EF-BD206A284A8E}">
      <dgm:prSet/>
      <dgm:spPr/>
      <dgm:t>
        <a:bodyPr/>
        <a:lstStyle/>
        <a:p>
          <a:endParaRPr lang="es-ES"/>
        </a:p>
      </dgm:t>
    </dgm:pt>
    <dgm:pt modelId="{2805F3F0-2A8E-413D-8839-F23AA6F0C097}" type="pres">
      <dgm:prSet presAssocID="{FD83F1EC-1431-42C1-8E5C-CA4E6D158A4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E295101-C630-434D-878C-B41413CD4DD7}" type="pres">
      <dgm:prSet presAssocID="{E616AA16-6F69-4187-96BC-081096525CBE}" presName="centerShape" presStyleLbl="node0" presStyleIdx="0" presStyleCnt="1" custScaleX="116887"/>
      <dgm:spPr/>
      <dgm:t>
        <a:bodyPr/>
        <a:lstStyle/>
        <a:p>
          <a:endParaRPr lang="es-ES"/>
        </a:p>
      </dgm:t>
    </dgm:pt>
    <dgm:pt modelId="{23360C3E-5916-4880-8FC3-BA9577F66DC9}" type="pres">
      <dgm:prSet presAssocID="{43BE84F0-A635-429B-8966-5030CE2D825D}" presName="parTrans" presStyleLbl="sibTrans2D1" presStyleIdx="0" presStyleCnt="3"/>
      <dgm:spPr/>
      <dgm:t>
        <a:bodyPr/>
        <a:lstStyle/>
        <a:p>
          <a:endParaRPr lang="es-ES"/>
        </a:p>
      </dgm:t>
    </dgm:pt>
    <dgm:pt modelId="{A4BA5E45-6A76-4F19-84BE-3E1500892631}" type="pres">
      <dgm:prSet presAssocID="{43BE84F0-A635-429B-8966-5030CE2D825D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EE01AC53-7091-4546-8AAE-2CE2C7BDEB25}" type="pres">
      <dgm:prSet presAssocID="{2E890815-C608-43A0-B8F3-64EFFACE8267}" presName="node" presStyleLbl="node1" presStyleIdx="0" presStyleCnt="3" custScaleX="234265" custRadScaleRad="101134" custRadScaleInc="-713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DB6730-C0B2-402D-9B6F-3606DCC5791A}" type="pres">
      <dgm:prSet presAssocID="{02454911-1582-431C-B04F-0690841AC308}" presName="parTrans" presStyleLbl="sibTrans2D1" presStyleIdx="1" presStyleCnt="3"/>
      <dgm:spPr/>
      <dgm:t>
        <a:bodyPr/>
        <a:lstStyle/>
        <a:p>
          <a:endParaRPr lang="es-ES"/>
        </a:p>
      </dgm:t>
    </dgm:pt>
    <dgm:pt modelId="{E1D8E0C4-89D4-47B4-909A-D97A9A9C8FCD}" type="pres">
      <dgm:prSet presAssocID="{02454911-1582-431C-B04F-0690841AC308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A2E5F934-F108-4E02-8563-8C9E789965DE}" type="pres">
      <dgm:prSet presAssocID="{5CD352E0-C262-4A7F-8145-4D78D38EBFB1}" presName="node" presStyleLbl="node1" presStyleIdx="1" presStyleCnt="3" custScaleX="146926" custRadScaleRad="118123" custRadScaleInc="-640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B85D1C-FC1C-4907-880E-386A7302BCDC}" type="pres">
      <dgm:prSet presAssocID="{D8E7612C-5742-4D7D-A527-A32C296A5A56}" presName="parTrans" presStyleLbl="sibTrans2D1" presStyleIdx="2" presStyleCnt="3"/>
      <dgm:spPr/>
      <dgm:t>
        <a:bodyPr/>
        <a:lstStyle/>
        <a:p>
          <a:endParaRPr lang="es-ES"/>
        </a:p>
      </dgm:t>
    </dgm:pt>
    <dgm:pt modelId="{9E1EC11C-0CD7-4088-9659-BB874F00978A}" type="pres">
      <dgm:prSet presAssocID="{D8E7612C-5742-4D7D-A527-A32C296A5A56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CB076037-9AC3-4228-A3BB-7AD3437468BE}" type="pres">
      <dgm:prSet presAssocID="{88806004-E95C-44C7-84E4-15A0A6642427}" presName="node" presStyleLbl="node1" presStyleIdx="2" presStyleCnt="3" custScaleX="144042" custRadScaleRad="117597" custRadScaleInc="598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243D56D-0CB7-4BC4-897B-7D0348E98640}" type="presOf" srcId="{88806004-E95C-44C7-84E4-15A0A6642427}" destId="{CB076037-9AC3-4228-A3BB-7AD3437468BE}" srcOrd="0" destOrd="0" presId="urn:microsoft.com/office/officeart/2005/8/layout/radial5"/>
    <dgm:cxn modelId="{091C4244-68C3-4A1E-8E1D-EB0AA9942C26}" srcId="{E616AA16-6F69-4187-96BC-081096525CBE}" destId="{5CD352E0-C262-4A7F-8145-4D78D38EBFB1}" srcOrd="1" destOrd="0" parTransId="{02454911-1582-431C-B04F-0690841AC308}" sibTransId="{E8F4D7F2-3D47-42F8-BD7E-930F24645427}"/>
    <dgm:cxn modelId="{5992063F-89BD-4B6E-BF4C-9A42C8B2495B}" type="presOf" srcId="{D8E7612C-5742-4D7D-A527-A32C296A5A56}" destId="{9E1EC11C-0CD7-4088-9659-BB874F00978A}" srcOrd="1" destOrd="0" presId="urn:microsoft.com/office/officeart/2005/8/layout/radial5"/>
    <dgm:cxn modelId="{CBBDC366-7EE1-4A28-A9EF-BD206A284A8E}" srcId="{E616AA16-6F69-4187-96BC-081096525CBE}" destId="{88806004-E95C-44C7-84E4-15A0A6642427}" srcOrd="2" destOrd="0" parTransId="{D8E7612C-5742-4D7D-A527-A32C296A5A56}" sibTransId="{72B964E1-366E-4263-BD36-F43F7BBFBA1D}"/>
    <dgm:cxn modelId="{453CFF7C-69B1-4990-8B0D-94EA581BF764}" type="presOf" srcId="{E616AA16-6F69-4187-96BC-081096525CBE}" destId="{1E295101-C630-434D-878C-B41413CD4DD7}" srcOrd="0" destOrd="0" presId="urn:microsoft.com/office/officeart/2005/8/layout/radial5"/>
    <dgm:cxn modelId="{1C37193B-EDFD-4445-A721-AD939F4A0EC9}" type="presOf" srcId="{43BE84F0-A635-429B-8966-5030CE2D825D}" destId="{A4BA5E45-6A76-4F19-84BE-3E1500892631}" srcOrd="1" destOrd="0" presId="urn:microsoft.com/office/officeart/2005/8/layout/radial5"/>
    <dgm:cxn modelId="{F74FF26E-9961-4C28-8CD3-504145E5BA46}" type="presOf" srcId="{2E890815-C608-43A0-B8F3-64EFFACE8267}" destId="{EE01AC53-7091-4546-8AAE-2CE2C7BDEB25}" srcOrd="0" destOrd="0" presId="urn:microsoft.com/office/officeart/2005/8/layout/radial5"/>
    <dgm:cxn modelId="{F35CF1DC-D7E8-49D1-A7BB-D3699C0D9D1F}" type="presOf" srcId="{02454911-1582-431C-B04F-0690841AC308}" destId="{97DB6730-C0B2-402D-9B6F-3606DCC5791A}" srcOrd="0" destOrd="0" presId="urn:microsoft.com/office/officeart/2005/8/layout/radial5"/>
    <dgm:cxn modelId="{DE42306B-8795-4A01-878F-3EB562EA2D32}" srcId="{FD83F1EC-1431-42C1-8E5C-CA4E6D158A46}" destId="{E616AA16-6F69-4187-96BC-081096525CBE}" srcOrd="0" destOrd="0" parTransId="{8720AE4D-371D-443F-A1F6-EBEB6B98BA62}" sibTransId="{91F29CDA-AE52-4A2F-BB34-53941B05B6D7}"/>
    <dgm:cxn modelId="{83A2ED07-98D7-4014-BBE3-729A967FB6FE}" type="presOf" srcId="{43BE84F0-A635-429B-8966-5030CE2D825D}" destId="{23360C3E-5916-4880-8FC3-BA9577F66DC9}" srcOrd="0" destOrd="0" presId="urn:microsoft.com/office/officeart/2005/8/layout/radial5"/>
    <dgm:cxn modelId="{072CA636-EC4D-40DE-A2A3-E0D557667F2F}" type="presOf" srcId="{5CD352E0-C262-4A7F-8145-4D78D38EBFB1}" destId="{A2E5F934-F108-4E02-8563-8C9E789965DE}" srcOrd="0" destOrd="0" presId="urn:microsoft.com/office/officeart/2005/8/layout/radial5"/>
    <dgm:cxn modelId="{62B98655-B676-433C-9BE5-598018EC65DD}" type="presOf" srcId="{FD83F1EC-1431-42C1-8E5C-CA4E6D158A46}" destId="{2805F3F0-2A8E-413D-8839-F23AA6F0C097}" srcOrd="0" destOrd="0" presId="urn:microsoft.com/office/officeart/2005/8/layout/radial5"/>
    <dgm:cxn modelId="{872039D4-A281-407D-9703-05396B3EF572}" srcId="{E616AA16-6F69-4187-96BC-081096525CBE}" destId="{2E890815-C608-43A0-B8F3-64EFFACE8267}" srcOrd="0" destOrd="0" parTransId="{43BE84F0-A635-429B-8966-5030CE2D825D}" sibTransId="{F786A2D8-4690-461C-ACCD-4464488AA03C}"/>
    <dgm:cxn modelId="{ADDEEA09-C2C6-4CE7-85F8-CCD530DC8714}" type="presOf" srcId="{D8E7612C-5742-4D7D-A527-A32C296A5A56}" destId="{CDB85D1C-FC1C-4907-880E-386A7302BCDC}" srcOrd="0" destOrd="0" presId="urn:microsoft.com/office/officeart/2005/8/layout/radial5"/>
    <dgm:cxn modelId="{0A9DE1D7-D99D-4BC2-9BAD-4781015A8C61}" type="presOf" srcId="{02454911-1582-431C-B04F-0690841AC308}" destId="{E1D8E0C4-89D4-47B4-909A-D97A9A9C8FCD}" srcOrd="1" destOrd="0" presId="urn:microsoft.com/office/officeart/2005/8/layout/radial5"/>
    <dgm:cxn modelId="{6A01464E-425A-40C6-8B39-C301C7E820DE}" type="presParOf" srcId="{2805F3F0-2A8E-413D-8839-F23AA6F0C097}" destId="{1E295101-C630-434D-878C-B41413CD4DD7}" srcOrd="0" destOrd="0" presId="urn:microsoft.com/office/officeart/2005/8/layout/radial5"/>
    <dgm:cxn modelId="{FFE95F06-E31F-49DE-8915-F1AC1EDC2703}" type="presParOf" srcId="{2805F3F0-2A8E-413D-8839-F23AA6F0C097}" destId="{23360C3E-5916-4880-8FC3-BA9577F66DC9}" srcOrd="1" destOrd="0" presId="urn:microsoft.com/office/officeart/2005/8/layout/radial5"/>
    <dgm:cxn modelId="{94BB3EFA-2D80-4166-BC5E-914D2075E321}" type="presParOf" srcId="{23360C3E-5916-4880-8FC3-BA9577F66DC9}" destId="{A4BA5E45-6A76-4F19-84BE-3E1500892631}" srcOrd="0" destOrd="0" presId="urn:microsoft.com/office/officeart/2005/8/layout/radial5"/>
    <dgm:cxn modelId="{0E68C760-E243-4C38-B463-127E8DFF135D}" type="presParOf" srcId="{2805F3F0-2A8E-413D-8839-F23AA6F0C097}" destId="{EE01AC53-7091-4546-8AAE-2CE2C7BDEB25}" srcOrd="2" destOrd="0" presId="urn:microsoft.com/office/officeart/2005/8/layout/radial5"/>
    <dgm:cxn modelId="{141484EA-D8E0-4805-94A4-F0B9C2496D10}" type="presParOf" srcId="{2805F3F0-2A8E-413D-8839-F23AA6F0C097}" destId="{97DB6730-C0B2-402D-9B6F-3606DCC5791A}" srcOrd="3" destOrd="0" presId="urn:microsoft.com/office/officeart/2005/8/layout/radial5"/>
    <dgm:cxn modelId="{90077384-C906-4053-94D9-7015E9A02002}" type="presParOf" srcId="{97DB6730-C0B2-402D-9B6F-3606DCC5791A}" destId="{E1D8E0C4-89D4-47B4-909A-D97A9A9C8FCD}" srcOrd="0" destOrd="0" presId="urn:microsoft.com/office/officeart/2005/8/layout/radial5"/>
    <dgm:cxn modelId="{7E44BB97-7F31-425C-846A-649C10C1E90C}" type="presParOf" srcId="{2805F3F0-2A8E-413D-8839-F23AA6F0C097}" destId="{A2E5F934-F108-4E02-8563-8C9E789965DE}" srcOrd="4" destOrd="0" presId="urn:microsoft.com/office/officeart/2005/8/layout/radial5"/>
    <dgm:cxn modelId="{EBDBF96E-B598-40C3-BC8B-2A4CE891F831}" type="presParOf" srcId="{2805F3F0-2A8E-413D-8839-F23AA6F0C097}" destId="{CDB85D1C-FC1C-4907-880E-386A7302BCDC}" srcOrd="5" destOrd="0" presId="urn:microsoft.com/office/officeart/2005/8/layout/radial5"/>
    <dgm:cxn modelId="{CD6E2EA7-07C8-4D05-A22F-759D34E28A9B}" type="presParOf" srcId="{CDB85D1C-FC1C-4907-880E-386A7302BCDC}" destId="{9E1EC11C-0CD7-4088-9659-BB874F00978A}" srcOrd="0" destOrd="0" presId="urn:microsoft.com/office/officeart/2005/8/layout/radial5"/>
    <dgm:cxn modelId="{A334846E-69BE-46F8-A2F8-5FD45B78C186}" type="presParOf" srcId="{2805F3F0-2A8E-413D-8839-F23AA6F0C097}" destId="{CB076037-9AC3-4228-A3BB-7AD3437468BE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F98120-6B63-40C0-BC85-49AB5F37E0A3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</dgm:pt>
    <dgm:pt modelId="{46E96EEE-18FC-4EFC-950D-7AA67B081AF3}">
      <dgm:prSet phldrT="[Texto]"/>
      <dgm:spPr/>
      <dgm:t>
        <a:bodyPr/>
        <a:lstStyle/>
        <a:p>
          <a:r>
            <a:rPr lang="es-ES" dirty="0"/>
            <a:t>Promover</a:t>
          </a:r>
        </a:p>
      </dgm:t>
    </dgm:pt>
    <dgm:pt modelId="{C4AEFBBD-1DF1-48D8-A343-7E31288D5F6D}" type="parTrans" cxnId="{63A19E0B-D6E8-4AC8-A28E-53BF2B42F1EB}">
      <dgm:prSet/>
      <dgm:spPr/>
      <dgm:t>
        <a:bodyPr/>
        <a:lstStyle/>
        <a:p>
          <a:endParaRPr lang="es-ES"/>
        </a:p>
      </dgm:t>
    </dgm:pt>
    <dgm:pt modelId="{D839FBB3-D4EF-42E1-BF66-84087EA209BC}" type="sibTrans" cxnId="{63A19E0B-D6E8-4AC8-A28E-53BF2B42F1EB}">
      <dgm:prSet/>
      <dgm:spPr/>
      <dgm:t>
        <a:bodyPr/>
        <a:lstStyle/>
        <a:p>
          <a:endParaRPr lang="es-ES"/>
        </a:p>
      </dgm:t>
    </dgm:pt>
    <dgm:pt modelId="{F37FF18A-3868-4D01-A20D-9D51493F4D65}">
      <dgm:prSet phldrT="[Texto]"/>
      <dgm:spPr/>
      <dgm:t>
        <a:bodyPr/>
        <a:lstStyle/>
        <a:p>
          <a:r>
            <a:rPr lang="es-ES" dirty="0"/>
            <a:t>Regular</a:t>
          </a:r>
        </a:p>
      </dgm:t>
    </dgm:pt>
    <dgm:pt modelId="{70F850FA-979D-41E4-AD3C-B356169F36F2}" type="parTrans" cxnId="{3BF8F046-9C02-4533-B962-A081CFB2A757}">
      <dgm:prSet/>
      <dgm:spPr/>
      <dgm:t>
        <a:bodyPr/>
        <a:lstStyle/>
        <a:p>
          <a:endParaRPr lang="es-ES"/>
        </a:p>
      </dgm:t>
    </dgm:pt>
    <dgm:pt modelId="{2CC79883-8EA1-4E23-B56D-C38FF4002E45}" type="sibTrans" cxnId="{3BF8F046-9C02-4533-B962-A081CFB2A757}">
      <dgm:prSet/>
      <dgm:spPr/>
      <dgm:t>
        <a:bodyPr/>
        <a:lstStyle/>
        <a:p>
          <a:endParaRPr lang="es-ES"/>
        </a:p>
      </dgm:t>
    </dgm:pt>
    <dgm:pt modelId="{8AD55D14-3C6D-477A-AE53-A74C397EBB1E}">
      <dgm:prSet phldrT="[Texto]"/>
      <dgm:spPr/>
      <dgm:t>
        <a:bodyPr/>
        <a:lstStyle/>
        <a:p>
          <a:r>
            <a:rPr lang="es-ES" dirty="0"/>
            <a:t>Contribuir</a:t>
          </a:r>
        </a:p>
      </dgm:t>
    </dgm:pt>
    <dgm:pt modelId="{323E14AC-B3F3-4118-A947-856C3FAFCFBA}" type="parTrans" cxnId="{16110F74-0D36-496F-99E9-8D74A2CE016E}">
      <dgm:prSet/>
      <dgm:spPr/>
      <dgm:t>
        <a:bodyPr/>
        <a:lstStyle/>
        <a:p>
          <a:endParaRPr lang="es-ES"/>
        </a:p>
      </dgm:t>
    </dgm:pt>
    <dgm:pt modelId="{CD987E6F-6930-4D1A-A25C-754D64B73ECD}" type="sibTrans" cxnId="{16110F74-0D36-496F-99E9-8D74A2CE016E}">
      <dgm:prSet/>
      <dgm:spPr/>
      <dgm:t>
        <a:bodyPr/>
        <a:lstStyle/>
        <a:p>
          <a:endParaRPr lang="es-ES"/>
        </a:p>
      </dgm:t>
    </dgm:pt>
    <dgm:pt modelId="{0F7485AD-54B4-4270-9D70-852A088140C9}">
      <dgm:prSet/>
      <dgm:spPr/>
      <dgm:t>
        <a:bodyPr/>
        <a:lstStyle/>
        <a:p>
          <a:pPr algn="l"/>
          <a:r>
            <a:rPr lang="es-ES" dirty="0"/>
            <a:t>Desarrollo de sistemas de archivos para la organización, conservación, disponibilidad y localización del patrimonio  documental.</a:t>
          </a:r>
        </a:p>
      </dgm:t>
    </dgm:pt>
    <dgm:pt modelId="{AB5A8181-5EAE-4D86-84E2-5A91AAF79D59}" type="parTrans" cxnId="{B58650B1-253A-41F0-B748-5431503BF6FF}">
      <dgm:prSet/>
      <dgm:spPr/>
      <dgm:t>
        <a:bodyPr/>
        <a:lstStyle/>
        <a:p>
          <a:endParaRPr lang="es-ES"/>
        </a:p>
      </dgm:t>
    </dgm:pt>
    <dgm:pt modelId="{A66ECF79-935E-42DA-9F71-09E10EB0D1BA}" type="sibTrans" cxnId="{B58650B1-253A-41F0-B748-5431503BF6FF}">
      <dgm:prSet/>
      <dgm:spPr/>
      <dgm:t>
        <a:bodyPr/>
        <a:lstStyle/>
        <a:p>
          <a:endParaRPr lang="es-ES"/>
        </a:p>
      </dgm:t>
    </dgm:pt>
    <dgm:pt modelId="{B2D0CAD0-8ACD-40F5-9CB2-F5597DACCBFB}">
      <dgm:prSet/>
      <dgm:spPr/>
      <dgm:t>
        <a:bodyPr/>
        <a:lstStyle/>
        <a:p>
          <a:pPr algn="l"/>
          <a:r>
            <a:rPr lang="es-ES" dirty="0"/>
            <a:t>Uso y difusión del patrimonio documental</a:t>
          </a:r>
          <a:r>
            <a:rPr lang="es-ES" dirty="0">
              <a:solidFill>
                <a:schemeClr val="tx1"/>
              </a:solidFill>
            </a:rPr>
            <a:t>. </a:t>
          </a:r>
        </a:p>
      </dgm:t>
    </dgm:pt>
    <dgm:pt modelId="{2B18BCCC-41FB-4F1A-9B30-E1DCFFF78F55}" type="parTrans" cxnId="{AE47D177-7519-49E7-B5F4-0BC95D62AEF9}">
      <dgm:prSet/>
      <dgm:spPr/>
      <dgm:t>
        <a:bodyPr/>
        <a:lstStyle/>
        <a:p>
          <a:endParaRPr lang="es-ES"/>
        </a:p>
      </dgm:t>
    </dgm:pt>
    <dgm:pt modelId="{1A59B226-D49B-4D50-B4F4-6521DC66C2BC}" type="sibTrans" cxnId="{AE47D177-7519-49E7-B5F4-0BC95D62AEF9}">
      <dgm:prSet/>
      <dgm:spPr/>
      <dgm:t>
        <a:bodyPr/>
        <a:lstStyle/>
        <a:p>
          <a:endParaRPr lang="es-ES"/>
        </a:p>
      </dgm:t>
    </dgm:pt>
    <dgm:pt modelId="{9E357AB6-AEE4-4EB7-AB82-99A62DA7ECE5}">
      <dgm:prSet/>
      <dgm:spPr/>
      <dgm:t>
        <a:bodyPr/>
        <a:lstStyle/>
        <a:p>
          <a:pPr algn="l"/>
          <a:r>
            <a:rPr lang="es-ES" dirty="0"/>
            <a:t>La cultura de calidad y buenas practicas archivísticas</a:t>
          </a:r>
          <a:r>
            <a:rPr lang="es-ES" dirty="0">
              <a:solidFill>
                <a:schemeClr val="tx1"/>
              </a:solidFill>
            </a:rPr>
            <a:t>.</a:t>
          </a:r>
        </a:p>
      </dgm:t>
    </dgm:pt>
    <dgm:pt modelId="{360BC670-57A1-4B56-9346-7CB2D7187304}" type="parTrans" cxnId="{79A4608E-4351-46AA-9A3E-29483DEDD198}">
      <dgm:prSet/>
      <dgm:spPr/>
      <dgm:t>
        <a:bodyPr/>
        <a:lstStyle/>
        <a:p>
          <a:endParaRPr lang="es-ES"/>
        </a:p>
      </dgm:t>
    </dgm:pt>
    <dgm:pt modelId="{F84331F2-4055-4B3D-91DB-259C3320BC5C}" type="sibTrans" cxnId="{79A4608E-4351-46AA-9A3E-29483DEDD198}">
      <dgm:prSet/>
      <dgm:spPr/>
      <dgm:t>
        <a:bodyPr/>
        <a:lstStyle/>
        <a:p>
          <a:endParaRPr lang="es-ES"/>
        </a:p>
      </dgm:t>
    </dgm:pt>
    <dgm:pt modelId="{47C7FCA1-B5BA-4C3E-9C3D-D6C0705E3289}">
      <dgm:prSet/>
      <dgm:spPr/>
      <dgm:t>
        <a:bodyPr/>
        <a:lstStyle/>
        <a:p>
          <a:r>
            <a:rPr lang="es-ES" dirty="0"/>
            <a:t>La formalización y funcionamiento del Sistema Institucional de Archivos en todos los sujetos obligados.</a:t>
          </a:r>
        </a:p>
      </dgm:t>
    </dgm:pt>
    <dgm:pt modelId="{2CD6CE52-BC7D-4244-91E0-84982DA732F3}" type="parTrans" cxnId="{BAB9A638-DB1F-49F9-AE7D-46FC30A7B5C8}">
      <dgm:prSet/>
      <dgm:spPr/>
      <dgm:t>
        <a:bodyPr/>
        <a:lstStyle/>
        <a:p>
          <a:endParaRPr lang="es-ES"/>
        </a:p>
      </dgm:t>
    </dgm:pt>
    <dgm:pt modelId="{6D07184A-46BA-49DC-93A3-5A9216945E85}" type="sibTrans" cxnId="{BAB9A638-DB1F-49F9-AE7D-46FC30A7B5C8}">
      <dgm:prSet/>
      <dgm:spPr/>
      <dgm:t>
        <a:bodyPr/>
        <a:lstStyle/>
        <a:p>
          <a:endParaRPr lang="es-ES"/>
        </a:p>
      </dgm:t>
    </dgm:pt>
    <dgm:pt modelId="{D627A4B4-1C00-46C4-AD2F-D99F27CC4D96}">
      <dgm:prSet/>
      <dgm:spPr/>
      <dgm:t>
        <a:bodyPr/>
        <a:lstStyle/>
        <a:p>
          <a:r>
            <a:rPr lang="es-ES" dirty="0"/>
            <a:t>Desarrollo de sistemas integrales de gestión de documentos electrónicos.</a:t>
          </a:r>
        </a:p>
      </dgm:t>
    </dgm:pt>
    <dgm:pt modelId="{F49E7CC4-7199-4A8D-BCBC-001A4C2B0FA6}" type="parTrans" cxnId="{02E53C1A-57F4-41C5-86F4-759B1CFDFBE8}">
      <dgm:prSet/>
      <dgm:spPr/>
      <dgm:t>
        <a:bodyPr/>
        <a:lstStyle/>
        <a:p>
          <a:endParaRPr lang="es-ES"/>
        </a:p>
      </dgm:t>
    </dgm:pt>
    <dgm:pt modelId="{1E84E75E-D035-4EAD-AA0C-EAE1E37075A0}" type="sibTrans" cxnId="{02E53C1A-57F4-41C5-86F4-759B1CFDFBE8}">
      <dgm:prSet/>
      <dgm:spPr/>
      <dgm:t>
        <a:bodyPr/>
        <a:lstStyle/>
        <a:p>
          <a:endParaRPr lang="es-ES"/>
        </a:p>
      </dgm:t>
    </dgm:pt>
    <dgm:pt modelId="{A7657A0A-76C2-4BBF-BD4C-1F14A03D1B52}">
      <dgm:prSet/>
      <dgm:spPr/>
      <dgm:t>
        <a:bodyPr/>
        <a:lstStyle/>
        <a:p>
          <a:r>
            <a:rPr lang="es-ES" dirty="0"/>
            <a:t>Al derecho a la verdad y la memoria institucional.</a:t>
          </a:r>
        </a:p>
      </dgm:t>
    </dgm:pt>
    <dgm:pt modelId="{DAB3A02C-56AF-4076-9F5B-81BAA0D2DC1D}" type="parTrans" cxnId="{C17FEC4A-5A78-4C4B-ABB6-D24C352C59FE}">
      <dgm:prSet/>
      <dgm:spPr/>
      <dgm:t>
        <a:bodyPr/>
        <a:lstStyle/>
        <a:p>
          <a:endParaRPr lang="es-ES"/>
        </a:p>
      </dgm:t>
    </dgm:pt>
    <dgm:pt modelId="{650CFF78-8BB2-4606-BB21-051EB436541B}" type="sibTrans" cxnId="{C17FEC4A-5A78-4C4B-ABB6-D24C352C59FE}">
      <dgm:prSet/>
      <dgm:spPr/>
      <dgm:t>
        <a:bodyPr/>
        <a:lstStyle/>
        <a:p>
          <a:endParaRPr lang="es-ES"/>
        </a:p>
      </dgm:t>
    </dgm:pt>
    <dgm:pt modelId="{8B5206CF-34D7-41B1-8A3C-4D19EEC6905C}">
      <dgm:prSet/>
      <dgm:spPr/>
      <dgm:t>
        <a:bodyPr/>
        <a:lstStyle/>
        <a:p>
          <a:r>
            <a:rPr lang="es-ES" dirty="0"/>
            <a:t>Al desarrollo e implementación homogénea de sistemas de gestión documental. </a:t>
          </a:r>
        </a:p>
      </dgm:t>
    </dgm:pt>
    <dgm:pt modelId="{6BFE2A95-B132-4514-8FEA-06CCADEA4567}" type="parTrans" cxnId="{65745EB4-CA9E-4549-9FE9-AD43FEF4D2EA}">
      <dgm:prSet/>
      <dgm:spPr/>
      <dgm:t>
        <a:bodyPr/>
        <a:lstStyle/>
        <a:p>
          <a:endParaRPr lang="es-ES"/>
        </a:p>
      </dgm:t>
    </dgm:pt>
    <dgm:pt modelId="{47E3089B-E32F-45A2-A8AC-507B987AC0A9}" type="sibTrans" cxnId="{65745EB4-CA9E-4549-9FE9-AD43FEF4D2EA}">
      <dgm:prSet/>
      <dgm:spPr/>
      <dgm:t>
        <a:bodyPr/>
        <a:lstStyle/>
        <a:p>
          <a:endParaRPr lang="es-ES"/>
        </a:p>
      </dgm:t>
    </dgm:pt>
    <dgm:pt modelId="{F573A488-E1BB-458A-AC8C-EC3E97B3399E}">
      <dgm:prSet/>
      <dgm:spPr/>
      <dgm:t>
        <a:bodyPr/>
        <a:lstStyle/>
        <a:p>
          <a:r>
            <a:rPr lang="es-ES" dirty="0"/>
            <a:t>Entrega – recepción de patrimonio documental. </a:t>
          </a:r>
        </a:p>
      </dgm:t>
    </dgm:pt>
    <dgm:pt modelId="{941A7C08-85C9-4FE6-8C8B-AD8DE17C89E1}" type="parTrans" cxnId="{5C50D817-7D0D-4A62-82F1-37789F41DB2A}">
      <dgm:prSet/>
      <dgm:spPr/>
      <dgm:t>
        <a:bodyPr/>
        <a:lstStyle/>
        <a:p>
          <a:endParaRPr lang="es-MX"/>
        </a:p>
      </dgm:t>
    </dgm:pt>
    <dgm:pt modelId="{8F348814-D7FF-429F-96A4-2DEC3857AC3E}" type="sibTrans" cxnId="{5C50D817-7D0D-4A62-82F1-37789F41DB2A}">
      <dgm:prSet/>
      <dgm:spPr/>
      <dgm:t>
        <a:bodyPr/>
        <a:lstStyle/>
        <a:p>
          <a:endParaRPr lang="es-MX"/>
        </a:p>
      </dgm:t>
    </dgm:pt>
    <dgm:pt modelId="{6C6A2D45-345D-4A8C-A33B-30749E270539}" type="pres">
      <dgm:prSet presAssocID="{30F98120-6B63-40C0-BC85-49AB5F37E0A3}" presName="Name0" presStyleCnt="0">
        <dgm:presLayoutVars>
          <dgm:dir/>
          <dgm:animLvl val="lvl"/>
          <dgm:resizeHandles val="exact"/>
        </dgm:presLayoutVars>
      </dgm:prSet>
      <dgm:spPr/>
    </dgm:pt>
    <dgm:pt modelId="{C06DA917-CA53-4BE2-91DC-499B4EA86E83}" type="pres">
      <dgm:prSet presAssocID="{46E96EEE-18FC-4EFC-950D-7AA67B081AF3}" presName="composite" presStyleCnt="0"/>
      <dgm:spPr/>
    </dgm:pt>
    <dgm:pt modelId="{42E0DFC9-D0F7-44F4-B9CB-D4189103B078}" type="pres">
      <dgm:prSet presAssocID="{46E96EEE-18FC-4EFC-950D-7AA67B081AF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EC111B-C223-49A4-ADA1-00A1B330876B}" type="pres">
      <dgm:prSet presAssocID="{46E96EEE-18FC-4EFC-950D-7AA67B081AF3}" presName="desTx" presStyleLbl="alignAccFollowNode1" presStyleIdx="0" presStyleCnt="3" custLinFactNeighborX="-1435" custLinFactNeighborY="-82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AADEB2-7DA1-4511-B149-0E98A616D8E6}" type="pres">
      <dgm:prSet presAssocID="{D839FBB3-D4EF-42E1-BF66-84087EA209BC}" presName="space" presStyleCnt="0"/>
      <dgm:spPr/>
    </dgm:pt>
    <dgm:pt modelId="{A14AFE47-2476-4B0A-8C62-3F4685D36ED9}" type="pres">
      <dgm:prSet presAssocID="{F37FF18A-3868-4D01-A20D-9D51493F4D65}" presName="composite" presStyleCnt="0"/>
      <dgm:spPr/>
    </dgm:pt>
    <dgm:pt modelId="{0083193B-B826-4612-87A8-EE630D2956D3}" type="pres">
      <dgm:prSet presAssocID="{F37FF18A-3868-4D01-A20D-9D51493F4D6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EFDDBA-2628-4F57-9895-671D72663979}" type="pres">
      <dgm:prSet presAssocID="{F37FF18A-3868-4D01-A20D-9D51493F4D6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E27361-F365-4F00-855F-6C639E580582}" type="pres">
      <dgm:prSet presAssocID="{2CC79883-8EA1-4E23-B56D-C38FF4002E45}" presName="space" presStyleCnt="0"/>
      <dgm:spPr/>
    </dgm:pt>
    <dgm:pt modelId="{A98D32D2-3907-4F49-A160-2576736C5F7E}" type="pres">
      <dgm:prSet presAssocID="{8AD55D14-3C6D-477A-AE53-A74C397EBB1E}" presName="composite" presStyleCnt="0"/>
      <dgm:spPr/>
    </dgm:pt>
    <dgm:pt modelId="{B27DC3E4-5C9A-474B-8D20-47CE039D73C4}" type="pres">
      <dgm:prSet presAssocID="{8AD55D14-3C6D-477A-AE53-A74C397EBB1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5EBAFD-7566-4D29-B709-0366BC5499EF}" type="pres">
      <dgm:prSet presAssocID="{8AD55D14-3C6D-477A-AE53-A74C397EBB1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1AC5A67-B24C-427A-8E2B-2CEEAF35D9E5}" type="presOf" srcId="{A7657A0A-76C2-4BBF-BD4C-1F14A03D1B52}" destId="{465EBAFD-7566-4D29-B709-0366BC5499EF}" srcOrd="0" destOrd="0" presId="urn:microsoft.com/office/officeart/2005/8/layout/hList1"/>
    <dgm:cxn modelId="{22C2CB05-0684-41D5-9AC3-43473DCB783A}" type="presOf" srcId="{0F7485AD-54B4-4270-9D70-852A088140C9}" destId="{CEEC111B-C223-49A4-ADA1-00A1B330876B}" srcOrd="0" destOrd="0" presId="urn:microsoft.com/office/officeart/2005/8/layout/hList1"/>
    <dgm:cxn modelId="{79A4608E-4351-46AA-9A3E-29483DEDD198}" srcId="{46E96EEE-18FC-4EFC-950D-7AA67B081AF3}" destId="{9E357AB6-AEE4-4EB7-AB82-99A62DA7ECE5}" srcOrd="2" destOrd="0" parTransId="{360BC670-57A1-4B56-9346-7CB2D7187304}" sibTransId="{F84331F2-4055-4B3D-91DB-259C3320BC5C}"/>
    <dgm:cxn modelId="{63A19E0B-D6E8-4AC8-A28E-53BF2B42F1EB}" srcId="{30F98120-6B63-40C0-BC85-49AB5F37E0A3}" destId="{46E96EEE-18FC-4EFC-950D-7AA67B081AF3}" srcOrd="0" destOrd="0" parTransId="{C4AEFBBD-1DF1-48D8-A343-7E31288D5F6D}" sibTransId="{D839FBB3-D4EF-42E1-BF66-84087EA209BC}"/>
    <dgm:cxn modelId="{89C2B62D-70A4-455A-B25D-2B4C09C3131D}" type="presOf" srcId="{9E357AB6-AEE4-4EB7-AB82-99A62DA7ECE5}" destId="{CEEC111B-C223-49A4-ADA1-00A1B330876B}" srcOrd="0" destOrd="2" presId="urn:microsoft.com/office/officeart/2005/8/layout/hList1"/>
    <dgm:cxn modelId="{3BF8F046-9C02-4533-B962-A081CFB2A757}" srcId="{30F98120-6B63-40C0-BC85-49AB5F37E0A3}" destId="{F37FF18A-3868-4D01-A20D-9D51493F4D65}" srcOrd="1" destOrd="0" parTransId="{70F850FA-979D-41E4-AD3C-B356169F36F2}" sibTransId="{2CC79883-8EA1-4E23-B56D-C38FF4002E45}"/>
    <dgm:cxn modelId="{34ED9113-E218-4E93-93AA-D5673B220146}" type="presOf" srcId="{8AD55D14-3C6D-477A-AE53-A74C397EBB1E}" destId="{B27DC3E4-5C9A-474B-8D20-47CE039D73C4}" srcOrd="0" destOrd="0" presId="urn:microsoft.com/office/officeart/2005/8/layout/hList1"/>
    <dgm:cxn modelId="{24224C1D-1287-43DE-8DF4-69D8D3EC5E18}" type="presOf" srcId="{47C7FCA1-B5BA-4C3E-9C3D-D6C0705E3289}" destId="{32EFDDBA-2628-4F57-9895-671D72663979}" srcOrd="0" destOrd="0" presId="urn:microsoft.com/office/officeart/2005/8/layout/hList1"/>
    <dgm:cxn modelId="{5C50D817-7D0D-4A62-82F1-37789F41DB2A}" srcId="{F37FF18A-3868-4D01-A20D-9D51493F4D65}" destId="{F573A488-E1BB-458A-AC8C-EC3E97B3399E}" srcOrd="2" destOrd="0" parTransId="{941A7C08-85C9-4FE6-8C8B-AD8DE17C89E1}" sibTransId="{8F348814-D7FF-429F-96A4-2DEC3857AC3E}"/>
    <dgm:cxn modelId="{B58650B1-253A-41F0-B748-5431503BF6FF}" srcId="{46E96EEE-18FC-4EFC-950D-7AA67B081AF3}" destId="{0F7485AD-54B4-4270-9D70-852A088140C9}" srcOrd="0" destOrd="0" parTransId="{AB5A8181-5EAE-4D86-84E2-5A91AAF79D59}" sibTransId="{A66ECF79-935E-42DA-9F71-09E10EB0D1BA}"/>
    <dgm:cxn modelId="{CFCF50FE-2110-4F29-AFA0-58FE15FE9488}" type="presOf" srcId="{F37FF18A-3868-4D01-A20D-9D51493F4D65}" destId="{0083193B-B826-4612-87A8-EE630D2956D3}" srcOrd="0" destOrd="0" presId="urn:microsoft.com/office/officeart/2005/8/layout/hList1"/>
    <dgm:cxn modelId="{01C17A69-3F3E-4C98-8F28-90CF614BCD1B}" type="presOf" srcId="{8B5206CF-34D7-41B1-8A3C-4D19EEC6905C}" destId="{465EBAFD-7566-4D29-B709-0366BC5499EF}" srcOrd="0" destOrd="1" presId="urn:microsoft.com/office/officeart/2005/8/layout/hList1"/>
    <dgm:cxn modelId="{C17FEC4A-5A78-4C4B-ABB6-D24C352C59FE}" srcId="{8AD55D14-3C6D-477A-AE53-A74C397EBB1E}" destId="{A7657A0A-76C2-4BBF-BD4C-1F14A03D1B52}" srcOrd="0" destOrd="0" parTransId="{DAB3A02C-56AF-4076-9F5B-81BAA0D2DC1D}" sibTransId="{650CFF78-8BB2-4606-BB21-051EB436541B}"/>
    <dgm:cxn modelId="{16110F74-0D36-496F-99E9-8D74A2CE016E}" srcId="{30F98120-6B63-40C0-BC85-49AB5F37E0A3}" destId="{8AD55D14-3C6D-477A-AE53-A74C397EBB1E}" srcOrd="2" destOrd="0" parTransId="{323E14AC-B3F3-4118-A947-856C3FAFCFBA}" sibTransId="{CD987E6F-6930-4D1A-A25C-754D64B73ECD}"/>
    <dgm:cxn modelId="{02E53C1A-57F4-41C5-86F4-759B1CFDFBE8}" srcId="{F37FF18A-3868-4D01-A20D-9D51493F4D65}" destId="{D627A4B4-1C00-46C4-AD2F-D99F27CC4D96}" srcOrd="1" destOrd="0" parTransId="{F49E7CC4-7199-4A8D-BCBC-001A4C2B0FA6}" sibTransId="{1E84E75E-D035-4EAD-AA0C-EAE1E37075A0}"/>
    <dgm:cxn modelId="{7EB34E4B-E144-432D-B859-42B3DED7711C}" type="presOf" srcId="{46E96EEE-18FC-4EFC-950D-7AA67B081AF3}" destId="{42E0DFC9-D0F7-44F4-B9CB-D4189103B078}" srcOrd="0" destOrd="0" presId="urn:microsoft.com/office/officeart/2005/8/layout/hList1"/>
    <dgm:cxn modelId="{65745EB4-CA9E-4549-9FE9-AD43FEF4D2EA}" srcId="{8AD55D14-3C6D-477A-AE53-A74C397EBB1E}" destId="{8B5206CF-34D7-41B1-8A3C-4D19EEC6905C}" srcOrd="1" destOrd="0" parTransId="{6BFE2A95-B132-4514-8FEA-06CCADEA4567}" sibTransId="{47E3089B-E32F-45A2-A8AC-507B987AC0A9}"/>
    <dgm:cxn modelId="{BAB9A638-DB1F-49F9-AE7D-46FC30A7B5C8}" srcId="{F37FF18A-3868-4D01-A20D-9D51493F4D65}" destId="{47C7FCA1-B5BA-4C3E-9C3D-D6C0705E3289}" srcOrd="0" destOrd="0" parTransId="{2CD6CE52-BC7D-4244-91E0-84982DA732F3}" sibTransId="{6D07184A-46BA-49DC-93A3-5A9216945E85}"/>
    <dgm:cxn modelId="{25F95653-388F-4EC7-83E3-BE43A8B6E549}" type="presOf" srcId="{F573A488-E1BB-458A-AC8C-EC3E97B3399E}" destId="{32EFDDBA-2628-4F57-9895-671D72663979}" srcOrd="0" destOrd="2" presId="urn:microsoft.com/office/officeart/2005/8/layout/hList1"/>
    <dgm:cxn modelId="{0EFF7269-766B-4FC6-81F5-B0504B237762}" type="presOf" srcId="{30F98120-6B63-40C0-BC85-49AB5F37E0A3}" destId="{6C6A2D45-345D-4A8C-A33B-30749E270539}" srcOrd="0" destOrd="0" presId="urn:microsoft.com/office/officeart/2005/8/layout/hList1"/>
    <dgm:cxn modelId="{A21256C2-6C5A-470D-A79F-00019426B665}" type="presOf" srcId="{D627A4B4-1C00-46C4-AD2F-D99F27CC4D96}" destId="{32EFDDBA-2628-4F57-9895-671D72663979}" srcOrd="0" destOrd="1" presId="urn:microsoft.com/office/officeart/2005/8/layout/hList1"/>
    <dgm:cxn modelId="{64567BFC-F95D-4C7C-8EC3-41FF6712D223}" type="presOf" srcId="{B2D0CAD0-8ACD-40F5-9CB2-F5597DACCBFB}" destId="{CEEC111B-C223-49A4-ADA1-00A1B330876B}" srcOrd="0" destOrd="1" presId="urn:microsoft.com/office/officeart/2005/8/layout/hList1"/>
    <dgm:cxn modelId="{AE47D177-7519-49E7-B5F4-0BC95D62AEF9}" srcId="{46E96EEE-18FC-4EFC-950D-7AA67B081AF3}" destId="{B2D0CAD0-8ACD-40F5-9CB2-F5597DACCBFB}" srcOrd="1" destOrd="0" parTransId="{2B18BCCC-41FB-4F1A-9B30-E1DCFFF78F55}" sibTransId="{1A59B226-D49B-4D50-B4F4-6521DC66C2BC}"/>
    <dgm:cxn modelId="{AC6E1C37-6FFC-4E69-8CCE-CCF535FA3CCE}" type="presParOf" srcId="{6C6A2D45-345D-4A8C-A33B-30749E270539}" destId="{C06DA917-CA53-4BE2-91DC-499B4EA86E83}" srcOrd="0" destOrd="0" presId="urn:microsoft.com/office/officeart/2005/8/layout/hList1"/>
    <dgm:cxn modelId="{C3410F4D-DEED-4E49-8626-C2610A005F08}" type="presParOf" srcId="{C06DA917-CA53-4BE2-91DC-499B4EA86E83}" destId="{42E0DFC9-D0F7-44F4-B9CB-D4189103B078}" srcOrd="0" destOrd="0" presId="urn:microsoft.com/office/officeart/2005/8/layout/hList1"/>
    <dgm:cxn modelId="{84F6B436-CA28-4246-9116-4EE67B575488}" type="presParOf" srcId="{C06DA917-CA53-4BE2-91DC-499B4EA86E83}" destId="{CEEC111B-C223-49A4-ADA1-00A1B330876B}" srcOrd="1" destOrd="0" presId="urn:microsoft.com/office/officeart/2005/8/layout/hList1"/>
    <dgm:cxn modelId="{C4D6AE23-69FB-497F-9B1A-D167DF8F9603}" type="presParOf" srcId="{6C6A2D45-345D-4A8C-A33B-30749E270539}" destId="{0DAADEB2-7DA1-4511-B149-0E98A616D8E6}" srcOrd="1" destOrd="0" presId="urn:microsoft.com/office/officeart/2005/8/layout/hList1"/>
    <dgm:cxn modelId="{36412085-343B-48ED-9F68-6094FD1405CB}" type="presParOf" srcId="{6C6A2D45-345D-4A8C-A33B-30749E270539}" destId="{A14AFE47-2476-4B0A-8C62-3F4685D36ED9}" srcOrd="2" destOrd="0" presId="urn:microsoft.com/office/officeart/2005/8/layout/hList1"/>
    <dgm:cxn modelId="{3303A587-C2C5-4433-BBC0-5747CA82751D}" type="presParOf" srcId="{A14AFE47-2476-4B0A-8C62-3F4685D36ED9}" destId="{0083193B-B826-4612-87A8-EE630D2956D3}" srcOrd="0" destOrd="0" presId="urn:microsoft.com/office/officeart/2005/8/layout/hList1"/>
    <dgm:cxn modelId="{AEF10B3A-16D4-4CBB-AA0D-1069295B6183}" type="presParOf" srcId="{A14AFE47-2476-4B0A-8C62-3F4685D36ED9}" destId="{32EFDDBA-2628-4F57-9895-671D72663979}" srcOrd="1" destOrd="0" presId="urn:microsoft.com/office/officeart/2005/8/layout/hList1"/>
    <dgm:cxn modelId="{7D0558F8-CD9B-46D2-8D91-3622A9272EF6}" type="presParOf" srcId="{6C6A2D45-345D-4A8C-A33B-30749E270539}" destId="{69E27361-F365-4F00-855F-6C639E580582}" srcOrd="3" destOrd="0" presId="urn:microsoft.com/office/officeart/2005/8/layout/hList1"/>
    <dgm:cxn modelId="{CB5399F7-D493-4B8B-B246-E15ABA25F139}" type="presParOf" srcId="{6C6A2D45-345D-4A8C-A33B-30749E270539}" destId="{A98D32D2-3907-4F49-A160-2576736C5F7E}" srcOrd="4" destOrd="0" presId="urn:microsoft.com/office/officeart/2005/8/layout/hList1"/>
    <dgm:cxn modelId="{F69778C1-DC79-4EE6-BA8D-13F381E3F134}" type="presParOf" srcId="{A98D32D2-3907-4F49-A160-2576736C5F7E}" destId="{B27DC3E4-5C9A-474B-8D20-47CE039D73C4}" srcOrd="0" destOrd="0" presId="urn:microsoft.com/office/officeart/2005/8/layout/hList1"/>
    <dgm:cxn modelId="{C65505B9-32A5-45F2-88A2-C58F99478FFD}" type="presParOf" srcId="{A98D32D2-3907-4F49-A160-2576736C5F7E}" destId="{465EBAFD-7566-4D29-B709-0366BC5499E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685A2F-0A7C-406E-BA84-079AB17B608C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0A704C4-854B-4BF5-ADEE-D0EB3774CDFF}">
      <dgm:prSet phldrT="[Texto]"/>
      <dgm:spPr/>
      <dgm:t>
        <a:bodyPr/>
        <a:lstStyle/>
        <a:p>
          <a:r>
            <a:rPr lang="es-MX" dirty="0"/>
            <a:t>Instrumentos de control</a:t>
          </a:r>
        </a:p>
      </dgm:t>
    </dgm:pt>
    <dgm:pt modelId="{970441FE-8C92-4F53-BB6E-0813EFD359DC}" type="parTrans" cxnId="{85107A06-9D69-4384-9C3C-27271A77BC41}">
      <dgm:prSet/>
      <dgm:spPr/>
      <dgm:t>
        <a:bodyPr/>
        <a:lstStyle/>
        <a:p>
          <a:endParaRPr lang="es-MX"/>
        </a:p>
      </dgm:t>
    </dgm:pt>
    <dgm:pt modelId="{144A018B-FFF2-4AD4-B682-BAB4DE637DD7}" type="sibTrans" cxnId="{85107A06-9D69-4384-9C3C-27271A77BC41}">
      <dgm:prSet/>
      <dgm:spPr/>
      <dgm:t>
        <a:bodyPr/>
        <a:lstStyle/>
        <a:p>
          <a:endParaRPr lang="es-MX"/>
        </a:p>
      </dgm:t>
    </dgm:pt>
    <dgm:pt modelId="{43877FC4-CD62-4FBF-9A94-2BFD1AF751CB}">
      <dgm:prSet phldrT="[Texto]"/>
      <dgm:spPr/>
      <dgm:t>
        <a:bodyPr/>
        <a:lstStyle/>
        <a:p>
          <a:r>
            <a:rPr lang="es-MX" dirty="0"/>
            <a:t>Cuadro general de clasificación archivística</a:t>
          </a:r>
        </a:p>
      </dgm:t>
    </dgm:pt>
    <dgm:pt modelId="{B60462A1-B4C3-4F9D-80A8-CA1C69808B05}" type="parTrans" cxnId="{A8F08BA0-EC96-4F1F-8C5E-3D1E9F0AEE4E}">
      <dgm:prSet/>
      <dgm:spPr/>
      <dgm:t>
        <a:bodyPr/>
        <a:lstStyle/>
        <a:p>
          <a:endParaRPr lang="es-MX"/>
        </a:p>
      </dgm:t>
    </dgm:pt>
    <dgm:pt modelId="{F194F9F5-5BD9-4741-9239-382C8D370C6F}" type="sibTrans" cxnId="{A8F08BA0-EC96-4F1F-8C5E-3D1E9F0AEE4E}">
      <dgm:prSet/>
      <dgm:spPr/>
      <dgm:t>
        <a:bodyPr/>
        <a:lstStyle/>
        <a:p>
          <a:endParaRPr lang="es-MX"/>
        </a:p>
      </dgm:t>
    </dgm:pt>
    <dgm:pt modelId="{45BD02E4-BF6B-4DDA-BF75-716B87EA21D1}">
      <dgm:prSet phldrT="[Texto]"/>
      <dgm:spPr/>
      <dgm:t>
        <a:bodyPr/>
        <a:lstStyle/>
        <a:p>
          <a:r>
            <a:rPr lang="es-MX" dirty="0"/>
            <a:t>CADIDO</a:t>
          </a:r>
        </a:p>
      </dgm:t>
    </dgm:pt>
    <dgm:pt modelId="{67ABBB45-FA6F-4185-BBBE-6FB4B5E9B1BE}" type="parTrans" cxnId="{F3664C82-AC3C-497C-B987-0B62D4690FD5}">
      <dgm:prSet/>
      <dgm:spPr/>
      <dgm:t>
        <a:bodyPr/>
        <a:lstStyle/>
        <a:p>
          <a:endParaRPr lang="es-MX"/>
        </a:p>
      </dgm:t>
    </dgm:pt>
    <dgm:pt modelId="{337B09E6-C09B-4430-B972-8D080AED6343}" type="sibTrans" cxnId="{F3664C82-AC3C-497C-B987-0B62D4690FD5}">
      <dgm:prSet/>
      <dgm:spPr/>
      <dgm:t>
        <a:bodyPr/>
        <a:lstStyle/>
        <a:p>
          <a:endParaRPr lang="es-MX"/>
        </a:p>
      </dgm:t>
    </dgm:pt>
    <dgm:pt modelId="{6018B282-F82D-41D6-B3EE-7E938F9A607A}">
      <dgm:prSet phldrT="[Texto]"/>
      <dgm:spPr/>
      <dgm:t>
        <a:bodyPr/>
        <a:lstStyle/>
        <a:p>
          <a:r>
            <a:rPr lang="es-MX" dirty="0"/>
            <a:t>Instrumentos de consulta</a:t>
          </a:r>
        </a:p>
      </dgm:t>
    </dgm:pt>
    <dgm:pt modelId="{744DEC7A-85FC-4257-ACF8-DDFCCEE2BF60}" type="parTrans" cxnId="{85188669-C55F-4019-A2E9-EC76FD7081F7}">
      <dgm:prSet/>
      <dgm:spPr/>
      <dgm:t>
        <a:bodyPr/>
        <a:lstStyle/>
        <a:p>
          <a:endParaRPr lang="es-MX"/>
        </a:p>
      </dgm:t>
    </dgm:pt>
    <dgm:pt modelId="{6A356AD9-EE13-43AD-BB73-6FC2D2D67531}" type="sibTrans" cxnId="{85188669-C55F-4019-A2E9-EC76FD7081F7}">
      <dgm:prSet/>
      <dgm:spPr/>
      <dgm:t>
        <a:bodyPr/>
        <a:lstStyle/>
        <a:p>
          <a:endParaRPr lang="es-MX"/>
        </a:p>
      </dgm:t>
    </dgm:pt>
    <dgm:pt modelId="{0B123594-1B52-4098-9793-A712B9566245}">
      <dgm:prSet phldrT="[Texto]"/>
      <dgm:spPr/>
      <dgm:t>
        <a:bodyPr/>
        <a:lstStyle/>
        <a:p>
          <a:r>
            <a:rPr lang="es-MX" dirty="0"/>
            <a:t>Inventarios</a:t>
          </a:r>
        </a:p>
      </dgm:t>
    </dgm:pt>
    <dgm:pt modelId="{5314FEC5-CF85-44C3-B2C4-90B74AB66E55}" type="parTrans" cxnId="{C665D7DE-2FBF-4EE6-98B4-12ADEC762ADD}">
      <dgm:prSet/>
      <dgm:spPr/>
      <dgm:t>
        <a:bodyPr/>
        <a:lstStyle/>
        <a:p>
          <a:endParaRPr lang="es-MX"/>
        </a:p>
      </dgm:t>
    </dgm:pt>
    <dgm:pt modelId="{140ED4F4-9664-4A45-A11B-D3F628629FED}" type="sibTrans" cxnId="{C665D7DE-2FBF-4EE6-98B4-12ADEC762ADD}">
      <dgm:prSet/>
      <dgm:spPr/>
      <dgm:t>
        <a:bodyPr/>
        <a:lstStyle/>
        <a:p>
          <a:endParaRPr lang="es-MX"/>
        </a:p>
      </dgm:t>
    </dgm:pt>
    <dgm:pt modelId="{95980757-A994-4DCB-9947-32D62CC3DB50}">
      <dgm:prSet phldrT="[Texto]"/>
      <dgm:spPr/>
      <dgm:t>
        <a:bodyPr/>
        <a:lstStyle/>
        <a:p>
          <a:r>
            <a:rPr lang="es-MX" dirty="0"/>
            <a:t>Guías</a:t>
          </a:r>
        </a:p>
      </dgm:t>
    </dgm:pt>
    <dgm:pt modelId="{6393C2B5-190B-42B5-A745-7A1CD6193777}" type="parTrans" cxnId="{20F1906F-C364-41A7-8C5E-DBA0A083F2F8}">
      <dgm:prSet/>
      <dgm:spPr/>
      <dgm:t>
        <a:bodyPr/>
        <a:lstStyle/>
        <a:p>
          <a:endParaRPr lang="es-MX"/>
        </a:p>
      </dgm:t>
    </dgm:pt>
    <dgm:pt modelId="{52407838-00FE-4024-9661-99018CEECEFC}" type="sibTrans" cxnId="{20F1906F-C364-41A7-8C5E-DBA0A083F2F8}">
      <dgm:prSet/>
      <dgm:spPr/>
      <dgm:t>
        <a:bodyPr/>
        <a:lstStyle/>
        <a:p>
          <a:endParaRPr lang="es-MX"/>
        </a:p>
      </dgm:t>
    </dgm:pt>
    <dgm:pt modelId="{C8CB765E-6F58-41BB-A949-0828DEA51A32}" type="pres">
      <dgm:prSet presAssocID="{C0685A2F-0A7C-406E-BA84-079AB17B60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463E6A3-DA94-4116-A3E3-9362618F49DA}" type="pres">
      <dgm:prSet presAssocID="{60A704C4-854B-4BF5-ADEE-D0EB3774CDFF}" presName="composite" presStyleCnt="0"/>
      <dgm:spPr/>
    </dgm:pt>
    <dgm:pt modelId="{73A43F32-07C6-4679-8D50-E4F9EF97EC01}" type="pres">
      <dgm:prSet presAssocID="{60A704C4-854B-4BF5-ADEE-D0EB3774CDF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6FB84F-0068-477F-B264-B191CA780118}" type="pres">
      <dgm:prSet presAssocID="{60A704C4-854B-4BF5-ADEE-D0EB3774CDF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0B65AC-A267-4DEC-A674-B96FAA3EEFC7}" type="pres">
      <dgm:prSet presAssocID="{144A018B-FFF2-4AD4-B682-BAB4DE637DD7}" presName="space" presStyleCnt="0"/>
      <dgm:spPr/>
    </dgm:pt>
    <dgm:pt modelId="{47A5837D-3F40-41DB-AA5D-AA309E84A2BF}" type="pres">
      <dgm:prSet presAssocID="{6018B282-F82D-41D6-B3EE-7E938F9A607A}" presName="composite" presStyleCnt="0"/>
      <dgm:spPr/>
    </dgm:pt>
    <dgm:pt modelId="{79649E27-D193-4568-BEBB-D2A4B38EA355}" type="pres">
      <dgm:prSet presAssocID="{6018B282-F82D-41D6-B3EE-7E938F9A607A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AA943D-0BF7-4BE5-B7AC-CAA0F3809A1C}" type="pres">
      <dgm:prSet presAssocID="{6018B282-F82D-41D6-B3EE-7E938F9A607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2103EBD-4709-45CF-88D0-6749E3F1BCE0}" type="presOf" srcId="{6018B282-F82D-41D6-B3EE-7E938F9A607A}" destId="{79649E27-D193-4568-BEBB-D2A4B38EA355}" srcOrd="0" destOrd="0" presId="urn:microsoft.com/office/officeart/2005/8/layout/hList1"/>
    <dgm:cxn modelId="{20F1906F-C364-41A7-8C5E-DBA0A083F2F8}" srcId="{6018B282-F82D-41D6-B3EE-7E938F9A607A}" destId="{95980757-A994-4DCB-9947-32D62CC3DB50}" srcOrd="1" destOrd="0" parTransId="{6393C2B5-190B-42B5-A745-7A1CD6193777}" sibTransId="{52407838-00FE-4024-9661-99018CEECEFC}"/>
    <dgm:cxn modelId="{A9D41AC9-3A85-4D46-A85B-6FDCE03E4066}" type="presOf" srcId="{95980757-A994-4DCB-9947-32D62CC3DB50}" destId="{07AA943D-0BF7-4BE5-B7AC-CAA0F3809A1C}" srcOrd="0" destOrd="1" presId="urn:microsoft.com/office/officeart/2005/8/layout/hList1"/>
    <dgm:cxn modelId="{F3664C82-AC3C-497C-B987-0B62D4690FD5}" srcId="{60A704C4-854B-4BF5-ADEE-D0EB3774CDFF}" destId="{45BD02E4-BF6B-4DDA-BF75-716B87EA21D1}" srcOrd="1" destOrd="0" parTransId="{67ABBB45-FA6F-4185-BBBE-6FB4B5E9B1BE}" sibTransId="{337B09E6-C09B-4430-B972-8D080AED6343}"/>
    <dgm:cxn modelId="{C665D7DE-2FBF-4EE6-98B4-12ADEC762ADD}" srcId="{6018B282-F82D-41D6-B3EE-7E938F9A607A}" destId="{0B123594-1B52-4098-9793-A712B9566245}" srcOrd="0" destOrd="0" parTransId="{5314FEC5-CF85-44C3-B2C4-90B74AB66E55}" sibTransId="{140ED4F4-9664-4A45-A11B-D3F628629FED}"/>
    <dgm:cxn modelId="{85188669-C55F-4019-A2E9-EC76FD7081F7}" srcId="{C0685A2F-0A7C-406E-BA84-079AB17B608C}" destId="{6018B282-F82D-41D6-B3EE-7E938F9A607A}" srcOrd="1" destOrd="0" parTransId="{744DEC7A-85FC-4257-ACF8-DDFCCEE2BF60}" sibTransId="{6A356AD9-EE13-43AD-BB73-6FC2D2D67531}"/>
    <dgm:cxn modelId="{A8F08BA0-EC96-4F1F-8C5E-3D1E9F0AEE4E}" srcId="{60A704C4-854B-4BF5-ADEE-D0EB3774CDFF}" destId="{43877FC4-CD62-4FBF-9A94-2BFD1AF751CB}" srcOrd="0" destOrd="0" parTransId="{B60462A1-B4C3-4F9D-80A8-CA1C69808B05}" sibTransId="{F194F9F5-5BD9-4741-9239-382C8D370C6F}"/>
    <dgm:cxn modelId="{A7638B09-2A0D-4B94-BF35-D1A8988ADB77}" type="presOf" srcId="{45BD02E4-BF6B-4DDA-BF75-716B87EA21D1}" destId="{2D6FB84F-0068-477F-B264-B191CA780118}" srcOrd="0" destOrd="1" presId="urn:microsoft.com/office/officeart/2005/8/layout/hList1"/>
    <dgm:cxn modelId="{30AF3134-A0A0-4D11-B285-646776C4C908}" type="presOf" srcId="{43877FC4-CD62-4FBF-9A94-2BFD1AF751CB}" destId="{2D6FB84F-0068-477F-B264-B191CA780118}" srcOrd="0" destOrd="0" presId="urn:microsoft.com/office/officeart/2005/8/layout/hList1"/>
    <dgm:cxn modelId="{A5410C7A-E52E-42E8-B3B0-B70772E86690}" type="presOf" srcId="{C0685A2F-0A7C-406E-BA84-079AB17B608C}" destId="{C8CB765E-6F58-41BB-A949-0828DEA51A32}" srcOrd="0" destOrd="0" presId="urn:microsoft.com/office/officeart/2005/8/layout/hList1"/>
    <dgm:cxn modelId="{85107A06-9D69-4384-9C3C-27271A77BC41}" srcId="{C0685A2F-0A7C-406E-BA84-079AB17B608C}" destId="{60A704C4-854B-4BF5-ADEE-D0EB3774CDFF}" srcOrd="0" destOrd="0" parTransId="{970441FE-8C92-4F53-BB6E-0813EFD359DC}" sibTransId="{144A018B-FFF2-4AD4-B682-BAB4DE637DD7}"/>
    <dgm:cxn modelId="{C03B7821-A6C3-4520-8810-F9B547187AFF}" type="presOf" srcId="{60A704C4-854B-4BF5-ADEE-D0EB3774CDFF}" destId="{73A43F32-07C6-4679-8D50-E4F9EF97EC01}" srcOrd="0" destOrd="0" presId="urn:microsoft.com/office/officeart/2005/8/layout/hList1"/>
    <dgm:cxn modelId="{E8F8C164-D4E2-4A4D-8F6F-60B111D42A0F}" type="presOf" srcId="{0B123594-1B52-4098-9793-A712B9566245}" destId="{07AA943D-0BF7-4BE5-B7AC-CAA0F3809A1C}" srcOrd="0" destOrd="0" presId="urn:microsoft.com/office/officeart/2005/8/layout/hList1"/>
    <dgm:cxn modelId="{DA53B216-5014-4922-B6C1-9D3F4203AD6E}" type="presParOf" srcId="{C8CB765E-6F58-41BB-A949-0828DEA51A32}" destId="{2463E6A3-DA94-4116-A3E3-9362618F49DA}" srcOrd="0" destOrd="0" presId="urn:microsoft.com/office/officeart/2005/8/layout/hList1"/>
    <dgm:cxn modelId="{BA602C34-0B43-4C12-89B0-369ABEEEE1E4}" type="presParOf" srcId="{2463E6A3-DA94-4116-A3E3-9362618F49DA}" destId="{73A43F32-07C6-4679-8D50-E4F9EF97EC01}" srcOrd="0" destOrd="0" presId="urn:microsoft.com/office/officeart/2005/8/layout/hList1"/>
    <dgm:cxn modelId="{D19AD827-37B2-486B-8741-B5104205E4D8}" type="presParOf" srcId="{2463E6A3-DA94-4116-A3E3-9362618F49DA}" destId="{2D6FB84F-0068-477F-B264-B191CA780118}" srcOrd="1" destOrd="0" presId="urn:microsoft.com/office/officeart/2005/8/layout/hList1"/>
    <dgm:cxn modelId="{B3094D06-63EF-4B68-B3B0-CBBD32E46671}" type="presParOf" srcId="{C8CB765E-6F58-41BB-A949-0828DEA51A32}" destId="{560B65AC-A267-4DEC-A674-B96FAA3EEFC7}" srcOrd="1" destOrd="0" presId="urn:microsoft.com/office/officeart/2005/8/layout/hList1"/>
    <dgm:cxn modelId="{85EB5037-EA5F-4F03-A359-2BA4889CE049}" type="presParOf" srcId="{C8CB765E-6F58-41BB-A949-0828DEA51A32}" destId="{47A5837D-3F40-41DB-AA5D-AA309E84A2BF}" srcOrd="2" destOrd="0" presId="urn:microsoft.com/office/officeart/2005/8/layout/hList1"/>
    <dgm:cxn modelId="{1DC14F70-4524-452D-BD2F-7DD0EB04445C}" type="presParOf" srcId="{47A5837D-3F40-41DB-AA5D-AA309E84A2BF}" destId="{79649E27-D193-4568-BEBB-D2A4B38EA355}" srcOrd="0" destOrd="0" presId="urn:microsoft.com/office/officeart/2005/8/layout/hList1"/>
    <dgm:cxn modelId="{A845EEF3-29CB-436D-A291-A17D4231D307}" type="presParOf" srcId="{47A5837D-3F40-41DB-AA5D-AA309E84A2BF}" destId="{07AA943D-0BF7-4BE5-B7AC-CAA0F3809A1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1F73A7-7B2F-4DDE-83E5-6D36E5FF6986}" type="doc">
      <dgm:prSet loTypeId="urn:microsoft.com/office/officeart/2005/8/layout/hierarchy4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0DA99E5-F3FD-40E3-8D06-766F83B1D047}">
      <dgm:prSet phldrT="[Texto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Sistema Institucional de Archivos</a:t>
          </a:r>
        </a:p>
      </dgm:t>
    </dgm:pt>
    <dgm:pt modelId="{E34676AC-2D4D-4C5D-82B8-8B3D3FE283CA}" type="parTrans" cxnId="{30AEE835-D936-4D3A-80BA-F0F6437F7A35}">
      <dgm:prSet custT="1"/>
      <dgm:spPr/>
      <dgm:t>
        <a:bodyPr/>
        <a:lstStyle/>
        <a:p>
          <a:endParaRPr lang="es-MX" sz="1400"/>
        </a:p>
      </dgm:t>
    </dgm:pt>
    <dgm:pt modelId="{75171E14-189D-401A-B41C-0BFAB8DFD9A9}" type="sibTrans" cxnId="{30AEE835-D936-4D3A-80BA-F0F6437F7A35}">
      <dgm:prSet/>
      <dgm:spPr/>
      <dgm:t>
        <a:bodyPr/>
        <a:lstStyle/>
        <a:p>
          <a:endParaRPr lang="es-MX" sz="1400"/>
        </a:p>
      </dgm:t>
    </dgm:pt>
    <dgm:pt modelId="{08B34BB2-8B39-4B6E-BEEC-80D817A08568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>
            <a:spcAft>
              <a:spcPts val="0"/>
            </a:spcAft>
          </a:pPr>
          <a:r>
            <a:rPr lang="es-MX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Correspondencia y/o</a:t>
          </a:r>
        </a:p>
        <a:p>
          <a:pPr>
            <a:spcAft>
              <a:spcPts val="0"/>
            </a:spcAft>
          </a:pPr>
          <a:r>
            <a:rPr lang="es-MX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Oficialía de Partes</a:t>
          </a:r>
        </a:p>
        <a:p>
          <a:pPr>
            <a:spcAft>
              <a:spcPts val="0"/>
            </a:spcAft>
          </a:pPr>
          <a:endParaRPr lang="es-MX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2D0B8C-40FA-4D04-BF74-18103D5CF678}" type="parTrans" cxnId="{7C0D1983-E781-46EB-8180-1A592EC63F24}">
      <dgm:prSet custT="1"/>
      <dgm:spPr/>
      <dgm:t>
        <a:bodyPr/>
        <a:lstStyle/>
        <a:p>
          <a:endParaRPr lang="es-MX" sz="1400"/>
        </a:p>
      </dgm:t>
    </dgm:pt>
    <dgm:pt modelId="{85905502-31CC-4189-9667-94EFAB835AAA}" type="sibTrans" cxnId="{7C0D1983-E781-46EB-8180-1A592EC63F24}">
      <dgm:prSet/>
      <dgm:spPr/>
      <dgm:t>
        <a:bodyPr/>
        <a:lstStyle/>
        <a:p>
          <a:endParaRPr lang="es-MX" sz="1400"/>
        </a:p>
      </dgm:t>
    </dgm:pt>
    <dgm:pt modelId="{245378B3-5C16-4E0C-B2E6-12192513B916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MX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Instancias Operativas</a:t>
          </a:r>
        </a:p>
      </dgm:t>
    </dgm:pt>
    <dgm:pt modelId="{787FCBD2-0423-4A6E-9987-AB113664D6DD}" type="sibTrans" cxnId="{03AC3FB9-DB32-4693-B833-8638ADCA2DD4}">
      <dgm:prSet/>
      <dgm:spPr/>
      <dgm:t>
        <a:bodyPr/>
        <a:lstStyle/>
        <a:p>
          <a:endParaRPr lang="es-MX" sz="1400"/>
        </a:p>
      </dgm:t>
    </dgm:pt>
    <dgm:pt modelId="{0DB72A0B-CB0C-4821-BCCD-59C1BFFD3428}" type="parTrans" cxnId="{03AC3FB9-DB32-4693-B833-8638ADCA2DD4}">
      <dgm:prSet custT="1"/>
      <dgm:spPr/>
      <dgm:t>
        <a:bodyPr/>
        <a:lstStyle/>
        <a:p>
          <a:endParaRPr lang="es-MX" sz="1400"/>
        </a:p>
      </dgm:t>
    </dgm:pt>
    <dgm:pt modelId="{415C84CF-35A2-4377-9C4D-2084BE69AFEF}">
      <dgm:prSet phldrT="[Texto]" custT="1"/>
      <dgm:spPr>
        <a:solidFill>
          <a:srgbClr val="D00045"/>
        </a:solidFill>
      </dgm:spPr>
      <dgm:t>
        <a:bodyPr/>
        <a:lstStyle/>
        <a:p>
          <a:pPr>
            <a:spcAft>
              <a:spcPts val="0"/>
            </a:spcAft>
          </a:pPr>
          <a:r>
            <a:rPr lang="es-MX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Área Coordinadora de Archivos</a:t>
          </a:r>
        </a:p>
        <a:p>
          <a:pPr>
            <a:spcAft>
              <a:spcPts val="0"/>
            </a:spcAft>
          </a:pPr>
          <a:endParaRPr lang="es-MX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>
            <a:spcAft>
              <a:spcPts val="0"/>
            </a:spcAft>
          </a:pPr>
          <a:endParaRPr lang="es-MX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>
            <a:spcAft>
              <a:spcPts val="0"/>
            </a:spcAft>
          </a:pPr>
          <a:r>
            <a:rPr lang="es-MX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(Instancia normativa)</a:t>
          </a:r>
        </a:p>
        <a:p>
          <a:pPr>
            <a:spcAft>
              <a:spcPts val="0"/>
            </a:spcAft>
          </a:pPr>
          <a:endParaRPr lang="es-MX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08142A-B390-4157-8C3C-BD0E91A937A4}" type="parTrans" cxnId="{F37CA1A3-07D3-48F5-AA94-6A7B325D3D0D}">
      <dgm:prSet/>
      <dgm:spPr/>
      <dgm:t>
        <a:bodyPr/>
        <a:lstStyle/>
        <a:p>
          <a:endParaRPr lang="es-MX"/>
        </a:p>
      </dgm:t>
    </dgm:pt>
    <dgm:pt modelId="{A5555A4B-E0D9-47B5-816C-26B3513F6662}" type="sibTrans" cxnId="{F37CA1A3-07D3-48F5-AA94-6A7B325D3D0D}">
      <dgm:prSet/>
      <dgm:spPr/>
      <dgm:t>
        <a:bodyPr/>
        <a:lstStyle/>
        <a:p>
          <a:endParaRPr lang="es-MX"/>
        </a:p>
      </dgm:t>
    </dgm:pt>
    <dgm:pt modelId="{18518D35-81AD-485F-ADD1-D4C16FFB6931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accent6">
            <a:lumMod val="75000"/>
          </a:schemeClr>
        </a:solidFill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>
            <a:spcAft>
              <a:spcPts val="0"/>
            </a:spcAft>
          </a:pPr>
          <a:r>
            <a:rPr lang="es-MX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Archivo de Trámite </a:t>
          </a:r>
        </a:p>
        <a:p>
          <a:pPr>
            <a:spcAft>
              <a:spcPts val="0"/>
            </a:spcAft>
          </a:pPr>
          <a:r>
            <a:rPr lang="es-MX" sz="18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(por área o unidad)</a:t>
          </a:r>
        </a:p>
        <a:p>
          <a:pPr>
            <a:spcAft>
              <a:spcPts val="0"/>
            </a:spcAft>
          </a:pPr>
          <a:endParaRPr lang="es-MX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52FC82-27D7-44AC-9F85-DFFCBBC77FBF}" type="parTrans" cxnId="{625011ED-A592-4733-8785-7F6D19B8F431}">
      <dgm:prSet/>
      <dgm:spPr/>
      <dgm:t>
        <a:bodyPr/>
        <a:lstStyle/>
        <a:p>
          <a:endParaRPr lang="es-ES"/>
        </a:p>
      </dgm:t>
    </dgm:pt>
    <dgm:pt modelId="{7A312CF4-B6B8-41E3-8FF8-E53FAB48DE82}" type="sibTrans" cxnId="{625011ED-A592-4733-8785-7F6D19B8F431}">
      <dgm:prSet/>
      <dgm:spPr/>
      <dgm:t>
        <a:bodyPr/>
        <a:lstStyle/>
        <a:p>
          <a:endParaRPr lang="es-ES"/>
        </a:p>
      </dgm:t>
    </dgm:pt>
    <dgm:pt modelId="{22C5D864-09AB-4DA5-813F-F74BE34BF069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accent6">
            <a:lumMod val="50000"/>
          </a:schemeClr>
        </a:solidFill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>
            <a:spcAft>
              <a:spcPts val="0"/>
            </a:spcAft>
          </a:pPr>
          <a:r>
            <a:rPr lang="es-MX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Archivo Concentración</a:t>
          </a:r>
        </a:p>
        <a:p>
          <a:pPr>
            <a:spcAft>
              <a:spcPts val="0"/>
            </a:spcAft>
          </a:pPr>
          <a:endParaRPr lang="es-MX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1A53A5-0F98-4973-878F-01225BECE6BE}" type="parTrans" cxnId="{90FAFFCB-2A92-4434-81A6-4D453119A535}">
      <dgm:prSet/>
      <dgm:spPr/>
      <dgm:t>
        <a:bodyPr/>
        <a:lstStyle/>
        <a:p>
          <a:endParaRPr lang="es-ES"/>
        </a:p>
      </dgm:t>
    </dgm:pt>
    <dgm:pt modelId="{70A20453-1BC3-4D90-AC00-79FCBF9E1A38}" type="sibTrans" cxnId="{90FAFFCB-2A92-4434-81A6-4D453119A535}">
      <dgm:prSet/>
      <dgm:spPr/>
      <dgm:t>
        <a:bodyPr/>
        <a:lstStyle/>
        <a:p>
          <a:endParaRPr lang="es-ES"/>
        </a:p>
      </dgm:t>
    </dgm:pt>
    <dgm:pt modelId="{F86050F4-255C-448E-99D6-9C448D79D818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D00045"/>
        </a:solidFill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>
            <a:spcAft>
              <a:spcPts val="0"/>
            </a:spcAft>
          </a:pPr>
          <a:endParaRPr lang="es-MX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>
            <a:spcAft>
              <a:spcPts val="0"/>
            </a:spcAft>
          </a:pPr>
          <a:r>
            <a:rPr lang="es-MX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Archivo Histórico </a:t>
          </a:r>
          <a:r>
            <a:rPr lang="es-MX" sz="1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(Sujeto a la capacidad presupuestal )</a:t>
          </a:r>
          <a:endParaRPr lang="es-MX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>
            <a:spcAft>
              <a:spcPts val="0"/>
            </a:spcAft>
          </a:pPr>
          <a:endParaRPr lang="es-MX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C942B3-A44D-4EC3-B06C-454B539DBA95}" type="sibTrans" cxnId="{7FCCAC58-8968-4D7E-AE6B-CCB9D168F28E}">
      <dgm:prSet/>
      <dgm:spPr/>
      <dgm:t>
        <a:bodyPr/>
        <a:lstStyle/>
        <a:p>
          <a:endParaRPr lang="es-ES"/>
        </a:p>
      </dgm:t>
    </dgm:pt>
    <dgm:pt modelId="{C66392EA-66D2-4AED-933B-AD378B86DC93}" type="parTrans" cxnId="{7FCCAC58-8968-4D7E-AE6B-CCB9D168F28E}">
      <dgm:prSet/>
      <dgm:spPr/>
      <dgm:t>
        <a:bodyPr/>
        <a:lstStyle/>
        <a:p>
          <a:endParaRPr lang="es-ES"/>
        </a:p>
      </dgm:t>
    </dgm:pt>
    <dgm:pt modelId="{892486BC-6D79-44A0-9BEF-F1A0E6E8143B}" type="pres">
      <dgm:prSet presAssocID="{A81F73A7-7B2F-4DDE-83E5-6D36E5FF698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0F8531B-964A-424A-AD00-652EED162DC8}" type="pres">
      <dgm:prSet presAssocID="{00DA99E5-F3FD-40E3-8D06-766F83B1D047}" presName="vertOne" presStyleCnt="0"/>
      <dgm:spPr/>
    </dgm:pt>
    <dgm:pt modelId="{3CC60339-4292-4D8F-AF09-B4B2EA525C7C}" type="pres">
      <dgm:prSet presAssocID="{00DA99E5-F3FD-40E3-8D06-766F83B1D047}" presName="txOne" presStyleLbl="node0" presStyleIdx="0" presStyleCnt="1" custScaleY="24035" custLinFactNeighborX="33" custLinFactNeighborY="-522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15907DA-7C7C-40B7-A142-E0CE9E6AF6A7}" type="pres">
      <dgm:prSet presAssocID="{00DA99E5-F3FD-40E3-8D06-766F83B1D047}" presName="parTransOne" presStyleCnt="0"/>
      <dgm:spPr/>
    </dgm:pt>
    <dgm:pt modelId="{43C93B13-F993-428D-96CD-7E4D6F536D53}" type="pres">
      <dgm:prSet presAssocID="{00DA99E5-F3FD-40E3-8D06-766F83B1D047}" presName="horzOne" presStyleCnt="0"/>
      <dgm:spPr/>
    </dgm:pt>
    <dgm:pt modelId="{9556FAE1-2329-411E-94CD-B3F2C68C06B9}" type="pres">
      <dgm:prSet presAssocID="{415C84CF-35A2-4377-9C4D-2084BE69AFEF}" presName="vertTwo" presStyleCnt="0"/>
      <dgm:spPr/>
    </dgm:pt>
    <dgm:pt modelId="{1D63B95A-FAA0-41BB-B6F0-501A697F87DA}" type="pres">
      <dgm:prSet presAssocID="{415C84CF-35A2-4377-9C4D-2084BE69AFEF}" presName="txTwo" presStyleLbl="node2" presStyleIdx="0" presStyleCnt="2" custScaleY="142664" custLinFactNeighborY="201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628ECC4-6104-4BA6-B270-5D2E22C14F9A}" type="pres">
      <dgm:prSet presAssocID="{415C84CF-35A2-4377-9C4D-2084BE69AFEF}" presName="horzTwo" presStyleCnt="0"/>
      <dgm:spPr/>
    </dgm:pt>
    <dgm:pt modelId="{CF81ED2F-E25A-43DA-BC15-F231BC541230}" type="pres">
      <dgm:prSet presAssocID="{A5555A4B-E0D9-47B5-816C-26B3513F6662}" presName="sibSpaceTwo" presStyleCnt="0"/>
      <dgm:spPr/>
    </dgm:pt>
    <dgm:pt modelId="{233E3B28-F735-4450-AFAD-A7A3904A7B16}" type="pres">
      <dgm:prSet presAssocID="{245378B3-5C16-4E0C-B2E6-12192513B916}" presName="vertTwo" presStyleCnt="0"/>
      <dgm:spPr/>
    </dgm:pt>
    <dgm:pt modelId="{ED58F3F0-A334-42A7-B782-26FF9CBD67FF}" type="pres">
      <dgm:prSet presAssocID="{245378B3-5C16-4E0C-B2E6-12192513B916}" presName="txTwo" presStyleLbl="node2" presStyleIdx="1" presStyleCnt="2" custScaleY="216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CC659B2-01E9-4AEF-914D-73D2193E8DAF}" type="pres">
      <dgm:prSet presAssocID="{245378B3-5C16-4E0C-B2E6-12192513B916}" presName="parTransTwo" presStyleCnt="0"/>
      <dgm:spPr/>
    </dgm:pt>
    <dgm:pt modelId="{238A44E5-7446-4B3B-8B8C-FE5890A28C3B}" type="pres">
      <dgm:prSet presAssocID="{245378B3-5C16-4E0C-B2E6-12192513B916}" presName="horzTwo" presStyleCnt="0"/>
      <dgm:spPr/>
    </dgm:pt>
    <dgm:pt modelId="{BC42347F-575B-4EBF-B305-3887C36A1033}" type="pres">
      <dgm:prSet presAssocID="{08B34BB2-8B39-4B6E-BEEC-80D817A08568}" presName="vertThree" presStyleCnt="0"/>
      <dgm:spPr/>
    </dgm:pt>
    <dgm:pt modelId="{BED9E928-65BB-41FD-A165-2CE921AD37C3}" type="pres">
      <dgm:prSet presAssocID="{08B34BB2-8B39-4B6E-BEEC-80D817A08568}" presName="txThree" presStyleLbl="node3" presStyleIdx="0" presStyleCnt="4" custScaleX="105198" custScaleY="9900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9CC432-3E18-42C0-BE76-E0C201F8670C}" type="pres">
      <dgm:prSet presAssocID="{08B34BB2-8B39-4B6E-BEEC-80D817A08568}" presName="horzThree" presStyleCnt="0"/>
      <dgm:spPr/>
    </dgm:pt>
    <dgm:pt modelId="{E51AAAF7-284A-49DB-B9D1-C7F2176880E2}" type="pres">
      <dgm:prSet presAssocID="{85905502-31CC-4189-9667-94EFAB835AAA}" presName="sibSpaceThree" presStyleCnt="0"/>
      <dgm:spPr/>
    </dgm:pt>
    <dgm:pt modelId="{E9AB8516-B62A-4E73-ACDF-B90909062318}" type="pres">
      <dgm:prSet presAssocID="{18518D35-81AD-485F-ADD1-D4C16FFB6931}" presName="vertThree" presStyleCnt="0"/>
      <dgm:spPr/>
    </dgm:pt>
    <dgm:pt modelId="{004387C5-A5B5-47E5-BB42-304E23FCE086}" type="pres">
      <dgm:prSet presAssocID="{18518D35-81AD-485F-ADD1-D4C16FFB6931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0ABC615-9CAB-44F8-A56D-26554F88D3DC}" type="pres">
      <dgm:prSet presAssocID="{18518D35-81AD-485F-ADD1-D4C16FFB6931}" presName="horzThree" presStyleCnt="0"/>
      <dgm:spPr/>
    </dgm:pt>
    <dgm:pt modelId="{2092CE77-EA04-4593-A624-3623B348B5A7}" type="pres">
      <dgm:prSet presAssocID="{7A312CF4-B6B8-41E3-8FF8-E53FAB48DE82}" presName="sibSpaceThree" presStyleCnt="0"/>
      <dgm:spPr/>
    </dgm:pt>
    <dgm:pt modelId="{E8687559-8096-45B2-B9EE-E7E0AF273709}" type="pres">
      <dgm:prSet presAssocID="{22C5D864-09AB-4DA5-813F-F74BE34BF069}" presName="vertThree" presStyleCnt="0"/>
      <dgm:spPr/>
    </dgm:pt>
    <dgm:pt modelId="{16A40B54-7711-4D16-8889-3D9AAFD08CF4}" type="pres">
      <dgm:prSet presAssocID="{22C5D864-09AB-4DA5-813F-F74BE34BF069}" presName="txThree" presStyleLbl="node3" presStyleIdx="2" presStyleCnt="4" custScaleX="10887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95F61B5-B5B1-4934-B901-9E3B973A4DA8}" type="pres">
      <dgm:prSet presAssocID="{22C5D864-09AB-4DA5-813F-F74BE34BF069}" presName="horzThree" presStyleCnt="0"/>
      <dgm:spPr/>
    </dgm:pt>
    <dgm:pt modelId="{F8963876-9600-49BF-8F44-F25647627161}" type="pres">
      <dgm:prSet presAssocID="{70A20453-1BC3-4D90-AC00-79FCBF9E1A38}" presName="sibSpaceThree" presStyleCnt="0"/>
      <dgm:spPr/>
    </dgm:pt>
    <dgm:pt modelId="{515513B4-0ED4-45F7-ABE4-D4FB2A74FB6A}" type="pres">
      <dgm:prSet presAssocID="{F86050F4-255C-448E-99D6-9C448D79D818}" presName="vertThree" presStyleCnt="0"/>
      <dgm:spPr/>
    </dgm:pt>
    <dgm:pt modelId="{D89F2CEA-08D9-4964-8BF7-37A1C7A5C65A}" type="pres">
      <dgm:prSet presAssocID="{F86050F4-255C-448E-99D6-9C448D79D818}" presName="txThree" presStyleLbl="node3" presStyleIdx="3" presStyleCnt="4" custLinFactNeighborX="7823" custLinFactNeighborY="155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0F2980D-11D8-4C29-B406-4B9780E43F14}" type="pres">
      <dgm:prSet presAssocID="{F86050F4-255C-448E-99D6-9C448D79D818}" presName="horzThree" presStyleCnt="0"/>
      <dgm:spPr/>
    </dgm:pt>
  </dgm:ptLst>
  <dgm:cxnLst>
    <dgm:cxn modelId="{30AEE835-D936-4D3A-80BA-F0F6437F7A35}" srcId="{A81F73A7-7B2F-4DDE-83E5-6D36E5FF6986}" destId="{00DA99E5-F3FD-40E3-8D06-766F83B1D047}" srcOrd="0" destOrd="0" parTransId="{E34676AC-2D4D-4C5D-82B8-8B3D3FE283CA}" sibTransId="{75171E14-189D-401A-B41C-0BFAB8DFD9A9}"/>
    <dgm:cxn modelId="{58905CA4-DAFA-4CB5-A1E7-7EF19096A2CF}" type="presOf" srcId="{18518D35-81AD-485F-ADD1-D4C16FFB6931}" destId="{004387C5-A5B5-47E5-BB42-304E23FCE086}" srcOrd="0" destOrd="0" presId="urn:microsoft.com/office/officeart/2005/8/layout/hierarchy4"/>
    <dgm:cxn modelId="{05CD6282-D396-43F5-85A6-F51AD2BCC819}" type="presOf" srcId="{415C84CF-35A2-4377-9C4D-2084BE69AFEF}" destId="{1D63B95A-FAA0-41BB-B6F0-501A697F87DA}" srcOrd="0" destOrd="0" presId="urn:microsoft.com/office/officeart/2005/8/layout/hierarchy4"/>
    <dgm:cxn modelId="{90FAFFCB-2A92-4434-81A6-4D453119A535}" srcId="{245378B3-5C16-4E0C-B2E6-12192513B916}" destId="{22C5D864-09AB-4DA5-813F-F74BE34BF069}" srcOrd="2" destOrd="0" parTransId="{851A53A5-0F98-4973-878F-01225BECE6BE}" sibTransId="{70A20453-1BC3-4D90-AC00-79FCBF9E1A38}"/>
    <dgm:cxn modelId="{7FCCAC58-8968-4D7E-AE6B-CCB9D168F28E}" srcId="{245378B3-5C16-4E0C-B2E6-12192513B916}" destId="{F86050F4-255C-448E-99D6-9C448D79D818}" srcOrd="3" destOrd="0" parTransId="{C66392EA-66D2-4AED-933B-AD378B86DC93}" sibTransId="{4BC942B3-A44D-4EC3-B06C-454B539DBA95}"/>
    <dgm:cxn modelId="{D31F6DC3-39C8-4B95-B5FF-CC5EE6E1DEF7}" type="presOf" srcId="{245378B3-5C16-4E0C-B2E6-12192513B916}" destId="{ED58F3F0-A334-42A7-B782-26FF9CBD67FF}" srcOrd="0" destOrd="0" presId="urn:microsoft.com/office/officeart/2005/8/layout/hierarchy4"/>
    <dgm:cxn modelId="{625011ED-A592-4733-8785-7F6D19B8F431}" srcId="{245378B3-5C16-4E0C-B2E6-12192513B916}" destId="{18518D35-81AD-485F-ADD1-D4C16FFB6931}" srcOrd="1" destOrd="0" parTransId="{7B52FC82-27D7-44AC-9F85-DFFCBBC77FBF}" sibTransId="{7A312CF4-B6B8-41E3-8FF8-E53FAB48DE82}"/>
    <dgm:cxn modelId="{5D76541E-74B6-4EEF-932B-3565F6375399}" type="presOf" srcId="{08B34BB2-8B39-4B6E-BEEC-80D817A08568}" destId="{BED9E928-65BB-41FD-A165-2CE921AD37C3}" srcOrd="0" destOrd="0" presId="urn:microsoft.com/office/officeart/2005/8/layout/hierarchy4"/>
    <dgm:cxn modelId="{7C0D1983-E781-46EB-8180-1A592EC63F24}" srcId="{245378B3-5C16-4E0C-B2E6-12192513B916}" destId="{08B34BB2-8B39-4B6E-BEEC-80D817A08568}" srcOrd="0" destOrd="0" parTransId="{362D0B8C-40FA-4D04-BF74-18103D5CF678}" sibTransId="{85905502-31CC-4189-9667-94EFAB835AAA}"/>
    <dgm:cxn modelId="{14ECF50C-8909-4E57-AE2F-1F6F850FC06F}" type="presOf" srcId="{00DA99E5-F3FD-40E3-8D06-766F83B1D047}" destId="{3CC60339-4292-4D8F-AF09-B4B2EA525C7C}" srcOrd="0" destOrd="0" presId="urn:microsoft.com/office/officeart/2005/8/layout/hierarchy4"/>
    <dgm:cxn modelId="{F37CA1A3-07D3-48F5-AA94-6A7B325D3D0D}" srcId="{00DA99E5-F3FD-40E3-8D06-766F83B1D047}" destId="{415C84CF-35A2-4377-9C4D-2084BE69AFEF}" srcOrd="0" destOrd="0" parTransId="{CC08142A-B390-4157-8C3C-BD0E91A937A4}" sibTransId="{A5555A4B-E0D9-47B5-816C-26B3513F6662}"/>
    <dgm:cxn modelId="{CD839263-96C1-4248-A937-B1AD96631325}" type="presOf" srcId="{F86050F4-255C-448E-99D6-9C448D79D818}" destId="{D89F2CEA-08D9-4964-8BF7-37A1C7A5C65A}" srcOrd="0" destOrd="0" presId="urn:microsoft.com/office/officeart/2005/8/layout/hierarchy4"/>
    <dgm:cxn modelId="{03AC3FB9-DB32-4693-B833-8638ADCA2DD4}" srcId="{00DA99E5-F3FD-40E3-8D06-766F83B1D047}" destId="{245378B3-5C16-4E0C-B2E6-12192513B916}" srcOrd="1" destOrd="0" parTransId="{0DB72A0B-CB0C-4821-BCCD-59C1BFFD3428}" sibTransId="{787FCBD2-0423-4A6E-9987-AB113664D6DD}"/>
    <dgm:cxn modelId="{0EAF7AEB-0212-4805-81DC-556993F86C08}" type="presOf" srcId="{22C5D864-09AB-4DA5-813F-F74BE34BF069}" destId="{16A40B54-7711-4D16-8889-3D9AAFD08CF4}" srcOrd="0" destOrd="0" presId="urn:microsoft.com/office/officeart/2005/8/layout/hierarchy4"/>
    <dgm:cxn modelId="{48675E1A-EC6A-479A-8631-8D58FC31DB19}" type="presOf" srcId="{A81F73A7-7B2F-4DDE-83E5-6D36E5FF6986}" destId="{892486BC-6D79-44A0-9BEF-F1A0E6E8143B}" srcOrd="0" destOrd="0" presId="urn:microsoft.com/office/officeart/2005/8/layout/hierarchy4"/>
    <dgm:cxn modelId="{81AA1199-B641-409A-8C17-D6A15438858A}" type="presParOf" srcId="{892486BC-6D79-44A0-9BEF-F1A0E6E8143B}" destId="{10F8531B-964A-424A-AD00-652EED162DC8}" srcOrd="0" destOrd="0" presId="urn:microsoft.com/office/officeart/2005/8/layout/hierarchy4"/>
    <dgm:cxn modelId="{8489D102-A127-434B-A243-06F62111DDC1}" type="presParOf" srcId="{10F8531B-964A-424A-AD00-652EED162DC8}" destId="{3CC60339-4292-4D8F-AF09-B4B2EA525C7C}" srcOrd="0" destOrd="0" presId="urn:microsoft.com/office/officeart/2005/8/layout/hierarchy4"/>
    <dgm:cxn modelId="{AAFF9442-E692-4F24-A666-691B588FBB84}" type="presParOf" srcId="{10F8531B-964A-424A-AD00-652EED162DC8}" destId="{015907DA-7C7C-40B7-A142-E0CE9E6AF6A7}" srcOrd="1" destOrd="0" presId="urn:microsoft.com/office/officeart/2005/8/layout/hierarchy4"/>
    <dgm:cxn modelId="{1C575761-E13A-49B8-81B8-0A9A7092D524}" type="presParOf" srcId="{10F8531B-964A-424A-AD00-652EED162DC8}" destId="{43C93B13-F993-428D-96CD-7E4D6F536D53}" srcOrd="2" destOrd="0" presId="urn:microsoft.com/office/officeart/2005/8/layout/hierarchy4"/>
    <dgm:cxn modelId="{FFDB4506-1B39-4741-A4C7-32A24031B36C}" type="presParOf" srcId="{43C93B13-F993-428D-96CD-7E4D6F536D53}" destId="{9556FAE1-2329-411E-94CD-B3F2C68C06B9}" srcOrd="0" destOrd="0" presId="urn:microsoft.com/office/officeart/2005/8/layout/hierarchy4"/>
    <dgm:cxn modelId="{3FEC76AE-A2FA-4FD2-A694-ACA87B9079AC}" type="presParOf" srcId="{9556FAE1-2329-411E-94CD-B3F2C68C06B9}" destId="{1D63B95A-FAA0-41BB-B6F0-501A697F87DA}" srcOrd="0" destOrd="0" presId="urn:microsoft.com/office/officeart/2005/8/layout/hierarchy4"/>
    <dgm:cxn modelId="{764758C4-5E4F-45E4-81DA-FD8578BD2048}" type="presParOf" srcId="{9556FAE1-2329-411E-94CD-B3F2C68C06B9}" destId="{D628ECC4-6104-4BA6-B270-5D2E22C14F9A}" srcOrd="1" destOrd="0" presId="urn:microsoft.com/office/officeart/2005/8/layout/hierarchy4"/>
    <dgm:cxn modelId="{F7931AD7-D25C-40D7-A53A-C82ACC9B3083}" type="presParOf" srcId="{43C93B13-F993-428D-96CD-7E4D6F536D53}" destId="{CF81ED2F-E25A-43DA-BC15-F231BC541230}" srcOrd="1" destOrd="0" presId="urn:microsoft.com/office/officeart/2005/8/layout/hierarchy4"/>
    <dgm:cxn modelId="{48B98565-2F74-4BD9-8316-713CF9726163}" type="presParOf" srcId="{43C93B13-F993-428D-96CD-7E4D6F536D53}" destId="{233E3B28-F735-4450-AFAD-A7A3904A7B16}" srcOrd="2" destOrd="0" presId="urn:microsoft.com/office/officeart/2005/8/layout/hierarchy4"/>
    <dgm:cxn modelId="{8A108F8F-4A0E-44A6-B585-3EFBACC6B27C}" type="presParOf" srcId="{233E3B28-F735-4450-AFAD-A7A3904A7B16}" destId="{ED58F3F0-A334-42A7-B782-26FF9CBD67FF}" srcOrd="0" destOrd="0" presId="urn:microsoft.com/office/officeart/2005/8/layout/hierarchy4"/>
    <dgm:cxn modelId="{EE985093-1FA6-413C-887F-9C24AB5D9CB3}" type="presParOf" srcId="{233E3B28-F735-4450-AFAD-A7A3904A7B16}" destId="{6CC659B2-01E9-4AEF-914D-73D2193E8DAF}" srcOrd="1" destOrd="0" presId="urn:microsoft.com/office/officeart/2005/8/layout/hierarchy4"/>
    <dgm:cxn modelId="{2F9A3828-81FD-47A2-A40F-5E1C39F4224D}" type="presParOf" srcId="{233E3B28-F735-4450-AFAD-A7A3904A7B16}" destId="{238A44E5-7446-4B3B-8B8C-FE5890A28C3B}" srcOrd="2" destOrd="0" presId="urn:microsoft.com/office/officeart/2005/8/layout/hierarchy4"/>
    <dgm:cxn modelId="{29883ACD-C3E5-42D4-AA31-4B682573B6AA}" type="presParOf" srcId="{238A44E5-7446-4B3B-8B8C-FE5890A28C3B}" destId="{BC42347F-575B-4EBF-B305-3887C36A1033}" srcOrd="0" destOrd="0" presId="urn:microsoft.com/office/officeart/2005/8/layout/hierarchy4"/>
    <dgm:cxn modelId="{B8B7AEE0-667B-461C-952D-860CDF91F37B}" type="presParOf" srcId="{BC42347F-575B-4EBF-B305-3887C36A1033}" destId="{BED9E928-65BB-41FD-A165-2CE921AD37C3}" srcOrd="0" destOrd="0" presId="urn:microsoft.com/office/officeart/2005/8/layout/hierarchy4"/>
    <dgm:cxn modelId="{5A043C7B-AFB2-4210-818B-21A9BF15B46D}" type="presParOf" srcId="{BC42347F-575B-4EBF-B305-3887C36A1033}" destId="{DE9CC432-3E18-42C0-BE76-E0C201F8670C}" srcOrd="1" destOrd="0" presId="urn:microsoft.com/office/officeart/2005/8/layout/hierarchy4"/>
    <dgm:cxn modelId="{8F6475FA-56A2-4CDE-B61F-40ACBBB03216}" type="presParOf" srcId="{238A44E5-7446-4B3B-8B8C-FE5890A28C3B}" destId="{E51AAAF7-284A-49DB-B9D1-C7F2176880E2}" srcOrd="1" destOrd="0" presId="urn:microsoft.com/office/officeart/2005/8/layout/hierarchy4"/>
    <dgm:cxn modelId="{59560114-F989-4F0E-9AFE-637902485877}" type="presParOf" srcId="{238A44E5-7446-4B3B-8B8C-FE5890A28C3B}" destId="{E9AB8516-B62A-4E73-ACDF-B90909062318}" srcOrd="2" destOrd="0" presId="urn:microsoft.com/office/officeart/2005/8/layout/hierarchy4"/>
    <dgm:cxn modelId="{FCDBAC09-5B7C-4B9D-8B57-262560A49194}" type="presParOf" srcId="{E9AB8516-B62A-4E73-ACDF-B90909062318}" destId="{004387C5-A5B5-47E5-BB42-304E23FCE086}" srcOrd="0" destOrd="0" presId="urn:microsoft.com/office/officeart/2005/8/layout/hierarchy4"/>
    <dgm:cxn modelId="{922A94F6-D9BD-4FBF-B682-C19839501B9A}" type="presParOf" srcId="{E9AB8516-B62A-4E73-ACDF-B90909062318}" destId="{B0ABC615-9CAB-44F8-A56D-26554F88D3DC}" srcOrd="1" destOrd="0" presId="urn:microsoft.com/office/officeart/2005/8/layout/hierarchy4"/>
    <dgm:cxn modelId="{D8753E1A-6940-4DD6-93FD-FC5B6F4FFA4F}" type="presParOf" srcId="{238A44E5-7446-4B3B-8B8C-FE5890A28C3B}" destId="{2092CE77-EA04-4593-A624-3623B348B5A7}" srcOrd="3" destOrd="0" presId="urn:microsoft.com/office/officeart/2005/8/layout/hierarchy4"/>
    <dgm:cxn modelId="{A4E2C283-423D-447A-886D-0C75C53A3E6E}" type="presParOf" srcId="{238A44E5-7446-4B3B-8B8C-FE5890A28C3B}" destId="{E8687559-8096-45B2-B9EE-E7E0AF273709}" srcOrd="4" destOrd="0" presId="urn:microsoft.com/office/officeart/2005/8/layout/hierarchy4"/>
    <dgm:cxn modelId="{B8AC9884-68E5-4DCA-A040-1D81F847D436}" type="presParOf" srcId="{E8687559-8096-45B2-B9EE-E7E0AF273709}" destId="{16A40B54-7711-4D16-8889-3D9AAFD08CF4}" srcOrd="0" destOrd="0" presId="urn:microsoft.com/office/officeart/2005/8/layout/hierarchy4"/>
    <dgm:cxn modelId="{E535ED66-5066-4422-A967-91E27E236EAC}" type="presParOf" srcId="{E8687559-8096-45B2-B9EE-E7E0AF273709}" destId="{995F61B5-B5B1-4934-B901-9E3B973A4DA8}" srcOrd="1" destOrd="0" presId="urn:microsoft.com/office/officeart/2005/8/layout/hierarchy4"/>
    <dgm:cxn modelId="{AFE6C5A4-7240-4765-9638-B7DAD5F8A01E}" type="presParOf" srcId="{238A44E5-7446-4B3B-8B8C-FE5890A28C3B}" destId="{F8963876-9600-49BF-8F44-F25647627161}" srcOrd="5" destOrd="0" presId="urn:microsoft.com/office/officeart/2005/8/layout/hierarchy4"/>
    <dgm:cxn modelId="{91525314-12AE-4DE9-9FD5-4C74B14EDAC2}" type="presParOf" srcId="{238A44E5-7446-4B3B-8B8C-FE5890A28C3B}" destId="{515513B4-0ED4-45F7-ABE4-D4FB2A74FB6A}" srcOrd="6" destOrd="0" presId="urn:microsoft.com/office/officeart/2005/8/layout/hierarchy4"/>
    <dgm:cxn modelId="{FEE76957-BF67-4368-A910-3AA51C6BF3D1}" type="presParOf" srcId="{515513B4-0ED4-45F7-ABE4-D4FB2A74FB6A}" destId="{D89F2CEA-08D9-4964-8BF7-37A1C7A5C65A}" srcOrd="0" destOrd="0" presId="urn:microsoft.com/office/officeart/2005/8/layout/hierarchy4"/>
    <dgm:cxn modelId="{F521EFC7-EFF5-41F7-B986-01A9D2F3F749}" type="presParOf" srcId="{515513B4-0ED4-45F7-ABE4-D4FB2A74FB6A}" destId="{C0F2980D-11D8-4C29-B406-4B9780E43F14}" srcOrd="1" destOrd="0" presId="urn:microsoft.com/office/officeart/2005/8/layout/hierarchy4"/>
  </dgm:cxnLst>
  <dgm:bg>
    <a:effectLst>
      <a:outerShdw blurRad="50800" dist="101600" dir="5400000" sx="44000" sy="44000" algn="ctr" rotWithShape="0">
        <a:srgbClr val="000000">
          <a:alpha val="58000"/>
        </a:srgb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295101-C630-434D-878C-B41413CD4DD7}">
      <dsp:nvSpPr>
        <dsp:cNvPr id="0" name=""/>
        <dsp:cNvSpPr/>
      </dsp:nvSpPr>
      <dsp:spPr>
        <a:xfrm>
          <a:off x="3063996" y="2415561"/>
          <a:ext cx="1694743" cy="14498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LGA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Capitulo Único. Art. 1.</a:t>
          </a:r>
        </a:p>
      </dsp:txBody>
      <dsp:txXfrm>
        <a:off x="3063996" y="2415561"/>
        <a:ext cx="1694743" cy="1449899"/>
      </dsp:txXfrm>
    </dsp:sp>
    <dsp:sp modelId="{23360C3E-5916-4880-8FC3-BA9577F66DC9}">
      <dsp:nvSpPr>
        <dsp:cNvPr id="0" name=""/>
        <dsp:cNvSpPr/>
      </dsp:nvSpPr>
      <dsp:spPr>
        <a:xfrm rot="15943212">
          <a:off x="3674677" y="1883440"/>
          <a:ext cx="321225" cy="480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 dirty="0"/>
        </a:p>
      </dsp:txBody>
      <dsp:txXfrm rot="15943212">
        <a:off x="3674677" y="1883440"/>
        <a:ext cx="321225" cy="480942"/>
      </dsp:txXfrm>
    </dsp:sp>
    <dsp:sp modelId="{EE01AC53-7091-4546-8AAE-2CE2C7BDEB25}">
      <dsp:nvSpPr>
        <dsp:cNvPr id="0" name=""/>
        <dsp:cNvSpPr/>
      </dsp:nvSpPr>
      <dsp:spPr>
        <a:xfrm>
          <a:off x="1621337" y="735"/>
          <a:ext cx="4245758" cy="18123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Autoridad, entidad, órgano, y organismos de los poderes Legislativo, Ejecutivo y Judicial</a:t>
          </a:r>
          <a:r>
            <a:rPr lang="es-ES" sz="1400" kern="1200" dirty="0">
              <a:solidFill>
                <a:schemeClr val="bg1"/>
              </a:solidFill>
            </a:rPr>
            <a:t>.</a:t>
          </a:r>
          <a:r>
            <a:rPr lang="es-ES" sz="1400" kern="1200" dirty="0">
              <a:solidFill>
                <a:srgbClr val="FF0000"/>
              </a:solidFill>
            </a:rPr>
            <a:t> </a:t>
          </a:r>
        </a:p>
      </dsp:txBody>
      <dsp:txXfrm>
        <a:off x="1621337" y="735"/>
        <a:ext cx="4245758" cy="1812374"/>
      </dsp:txXfrm>
    </dsp:sp>
    <dsp:sp modelId="{97DB6730-C0B2-402D-9B6F-3606DCC5791A}">
      <dsp:nvSpPr>
        <dsp:cNvPr id="0" name=""/>
        <dsp:cNvSpPr/>
      </dsp:nvSpPr>
      <dsp:spPr>
        <a:xfrm rot="21094344">
          <a:off x="4844432" y="2743860"/>
          <a:ext cx="242144" cy="480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351992"/>
            <a:satOff val="-4498"/>
            <a:lumOff val="-22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 dirty="0"/>
        </a:p>
      </dsp:txBody>
      <dsp:txXfrm rot="21094344">
        <a:off x="4844432" y="2743860"/>
        <a:ext cx="242144" cy="480942"/>
      </dsp:txXfrm>
    </dsp:sp>
    <dsp:sp modelId="{A2E5F934-F108-4E02-8563-8C9E789965DE}">
      <dsp:nvSpPr>
        <dsp:cNvPr id="0" name=""/>
        <dsp:cNvSpPr/>
      </dsp:nvSpPr>
      <dsp:spPr>
        <a:xfrm>
          <a:off x="5167788" y="1850910"/>
          <a:ext cx="2662848" cy="1812374"/>
        </a:xfrm>
        <a:prstGeom prst="ellipse">
          <a:avLst/>
        </a:prstGeom>
        <a:solidFill>
          <a:schemeClr val="accent3">
            <a:hueOff val="1351992"/>
            <a:satOff val="-4498"/>
            <a:lumOff val="-225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Órganos autónomos, partidos políticos, fideicomisos y fondos públicos.</a:t>
          </a:r>
        </a:p>
      </dsp:txBody>
      <dsp:txXfrm>
        <a:off x="5167788" y="1850910"/>
        <a:ext cx="2662848" cy="1812374"/>
      </dsp:txXfrm>
    </dsp:sp>
    <dsp:sp modelId="{CDB85D1C-FC1C-4907-880E-386A7302BCDC}">
      <dsp:nvSpPr>
        <dsp:cNvPr id="0" name=""/>
        <dsp:cNvSpPr/>
      </dsp:nvSpPr>
      <dsp:spPr>
        <a:xfrm rot="11155824">
          <a:off x="2725727" y="2789566"/>
          <a:ext cx="244254" cy="480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03983"/>
            <a:satOff val="-8997"/>
            <a:lumOff val="-45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300" kern="1200" dirty="0"/>
        </a:p>
      </dsp:txBody>
      <dsp:txXfrm rot="11155824">
        <a:off x="2725727" y="2789566"/>
        <a:ext cx="244254" cy="480942"/>
      </dsp:txXfrm>
    </dsp:sp>
    <dsp:sp modelId="{CB076037-9AC3-4228-A3BB-7AD3437468BE}">
      <dsp:nvSpPr>
        <dsp:cNvPr id="0" name=""/>
        <dsp:cNvSpPr/>
      </dsp:nvSpPr>
      <dsp:spPr>
        <a:xfrm>
          <a:off x="15573" y="1965232"/>
          <a:ext cx="2610580" cy="1812374"/>
        </a:xfrm>
        <a:prstGeom prst="ellipse">
          <a:avLst/>
        </a:prstGeom>
        <a:solidFill>
          <a:schemeClr val="accent3">
            <a:hueOff val="2703983"/>
            <a:satOff val="-8997"/>
            <a:lumOff val="-450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Persona física, moral o sindicato que reciba y ejerza recursos públicos</a:t>
          </a:r>
          <a:r>
            <a:rPr lang="es-ES" sz="1400" kern="1200" dirty="0">
              <a:solidFill>
                <a:schemeClr val="bg1"/>
              </a:solidFill>
            </a:rPr>
            <a:t>.</a:t>
          </a:r>
        </a:p>
      </dsp:txBody>
      <dsp:txXfrm>
        <a:off x="15573" y="1965232"/>
        <a:ext cx="2610580" cy="18123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E0DFC9-D0F7-44F4-B9CB-D4189103B078}">
      <dsp:nvSpPr>
        <dsp:cNvPr id="0" name=""/>
        <dsp:cNvSpPr/>
      </dsp:nvSpPr>
      <dsp:spPr>
        <a:xfrm>
          <a:off x="2748" y="5756"/>
          <a:ext cx="2679429" cy="518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Promover</a:t>
          </a:r>
        </a:p>
      </dsp:txBody>
      <dsp:txXfrm>
        <a:off x="2748" y="5756"/>
        <a:ext cx="2679429" cy="518400"/>
      </dsp:txXfrm>
    </dsp:sp>
    <dsp:sp modelId="{CEEC111B-C223-49A4-ADA1-00A1B330876B}">
      <dsp:nvSpPr>
        <dsp:cNvPr id="0" name=""/>
        <dsp:cNvSpPr/>
      </dsp:nvSpPr>
      <dsp:spPr>
        <a:xfrm>
          <a:off x="0" y="487336"/>
          <a:ext cx="2679429" cy="44468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Desarrollo de sistemas de archivos para la organización, conservación, disponibilidad y localización del patrimonio  documental.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Uso y difusión del patrimonio documental</a:t>
          </a:r>
          <a:r>
            <a:rPr lang="es-ES" sz="1800" kern="1200" dirty="0">
              <a:solidFill>
                <a:schemeClr val="tx1"/>
              </a:solidFill>
            </a:rPr>
            <a:t>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La cultura de calidad y buenas practicas archivísticas</a:t>
          </a:r>
          <a:r>
            <a:rPr lang="es-ES" sz="1800" kern="1200" dirty="0">
              <a:solidFill>
                <a:schemeClr val="tx1"/>
              </a:solidFill>
            </a:rPr>
            <a:t>.</a:t>
          </a:r>
        </a:p>
      </dsp:txBody>
      <dsp:txXfrm>
        <a:off x="0" y="487336"/>
        <a:ext cx="2679429" cy="4446899"/>
      </dsp:txXfrm>
    </dsp:sp>
    <dsp:sp modelId="{0083193B-B826-4612-87A8-EE630D2956D3}">
      <dsp:nvSpPr>
        <dsp:cNvPr id="0" name=""/>
        <dsp:cNvSpPr/>
      </dsp:nvSpPr>
      <dsp:spPr>
        <a:xfrm>
          <a:off x="3057297" y="5756"/>
          <a:ext cx="2679429" cy="518400"/>
        </a:xfrm>
        <a:prstGeom prst="rect">
          <a:avLst/>
        </a:prstGeom>
        <a:solidFill>
          <a:schemeClr val="accent2">
            <a:hueOff val="226582"/>
            <a:satOff val="-23996"/>
            <a:lumOff val="-588"/>
            <a:alphaOff val="0"/>
          </a:schemeClr>
        </a:solidFill>
        <a:ln w="15875" cap="rnd" cmpd="sng" algn="ctr">
          <a:solidFill>
            <a:schemeClr val="accent2">
              <a:hueOff val="226582"/>
              <a:satOff val="-23996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Regular</a:t>
          </a:r>
        </a:p>
      </dsp:txBody>
      <dsp:txXfrm>
        <a:off x="3057297" y="5756"/>
        <a:ext cx="2679429" cy="518400"/>
      </dsp:txXfrm>
    </dsp:sp>
    <dsp:sp modelId="{32EFDDBA-2628-4F57-9895-671D72663979}">
      <dsp:nvSpPr>
        <dsp:cNvPr id="0" name=""/>
        <dsp:cNvSpPr/>
      </dsp:nvSpPr>
      <dsp:spPr>
        <a:xfrm>
          <a:off x="3057297" y="524156"/>
          <a:ext cx="2679429" cy="4446899"/>
        </a:xfrm>
        <a:prstGeom prst="rect">
          <a:avLst/>
        </a:prstGeom>
        <a:solidFill>
          <a:schemeClr val="accent2">
            <a:tint val="40000"/>
            <a:alpha val="90000"/>
            <a:hueOff val="464328"/>
            <a:satOff val="-20928"/>
            <a:lumOff val="-1477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464328"/>
              <a:satOff val="-20928"/>
              <a:lumOff val="-14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La formalización y funcionamiento del Sistema Institucional de Archivos en todos los sujetos obligados.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Desarrollo de sistemas integrales de gestión de documentos electrónicos.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Entrega – recepción de patrimonio documental. </a:t>
          </a:r>
        </a:p>
      </dsp:txBody>
      <dsp:txXfrm>
        <a:off x="3057297" y="524156"/>
        <a:ext cx="2679429" cy="4446899"/>
      </dsp:txXfrm>
    </dsp:sp>
    <dsp:sp modelId="{B27DC3E4-5C9A-474B-8D20-47CE039D73C4}">
      <dsp:nvSpPr>
        <dsp:cNvPr id="0" name=""/>
        <dsp:cNvSpPr/>
      </dsp:nvSpPr>
      <dsp:spPr>
        <a:xfrm>
          <a:off x="6111846" y="5756"/>
          <a:ext cx="2679429" cy="518400"/>
        </a:xfrm>
        <a:prstGeom prst="rect">
          <a:avLst/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 w="15875" cap="rnd" cmpd="sng" algn="ctr">
          <a:solidFill>
            <a:schemeClr val="accent2">
              <a:hueOff val="453165"/>
              <a:satOff val="-47993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Contribuir</a:t>
          </a:r>
        </a:p>
      </dsp:txBody>
      <dsp:txXfrm>
        <a:off x="6111846" y="5756"/>
        <a:ext cx="2679429" cy="518400"/>
      </dsp:txXfrm>
    </dsp:sp>
    <dsp:sp modelId="{465EBAFD-7566-4D29-B709-0366BC5499EF}">
      <dsp:nvSpPr>
        <dsp:cNvPr id="0" name=""/>
        <dsp:cNvSpPr/>
      </dsp:nvSpPr>
      <dsp:spPr>
        <a:xfrm>
          <a:off x="6111846" y="524156"/>
          <a:ext cx="2679429" cy="4446899"/>
        </a:xfrm>
        <a:prstGeom prst="rect">
          <a:avLst/>
        </a:prstGeom>
        <a:solidFill>
          <a:schemeClr val="accent2">
            <a:tint val="40000"/>
            <a:alpha val="90000"/>
            <a:hueOff val="928655"/>
            <a:satOff val="-41856"/>
            <a:lumOff val="-2954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928655"/>
              <a:satOff val="-41856"/>
              <a:lumOff val="-29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Al derecho a la verdad y la memoria institucional.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/>
            <a:t>Al desarrollo e implementación homogénea de sistemas de gestión documental. </a:t>
          </a:r>
        </a:p>
      </dsp:txBody>
      <dsp:txXfrm>
        <a:off x="6111846" y="524156"/>
        <a:ext cx="2679429" cy="44468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A43F32-07C6-4679-8D50-E4F9EF97EC01}">
      <dsp:nvSpPr>
        <dsp:cNvPr id="0" name=""/>
        <dsp:cNvSpPr/>
      </dsp:nvSpPr>
      <dsp:spPr>
        <a:xfrm>
          <a:off x="37" y="3572"/>
          <a:ext cx="3566716" cy="12034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/>
            <a:t>Instrumentos de control</a:t>
          </a:r>
        </a:p>
      </dsp:txBody>
      <dsp:txXfrm>
        <a:off x="37" y="3572"/>
        <a:ext cx="3566716" cy="1203427"/>
      </dsp:txXfrm>
    </dsp:sp>
    <dsp:sp modelId="{2D6FB84F-0068-477F-B264-B191CA780118}">
      <dsp:nvSpPr>
        <dsp:cNvPr id="0" name=""/>
        <dsp:cNvSpPr/>
      </dsp:nvSpPr>
      <dsp:spPr>
        <a:xfrm>
          <a:off x="37" y="1206999"/>
          <a:ext cx="3566716" cy="285342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/>
            <a:t>Cuadro general de clasificación archivística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/>
            <a:t>CADIDO</a:t>
          </a:r>
        </a:p>
      </dsp:txBody>
      <dsp:txXfrm>
        <a:off x="37" y="1206999"/>
        <a:ext cx="3566716" cy="2853427"/>
      </dsp:txXfrm>
    </dsp:sp>
    <dsp:sp modelId="{79649E27-D193-4568-BEBB-D2A4B38EA355}">
      <dsp:nvSpPr>
        <dsp:cNvPr id="0" name=""/>
        <dsp:cNvSpPr/>
      </dsp:nvSpPr>
      <dsp:spPr>
        <a:xfrm>
          <a:off x="4066094" y="3572"/>
          <a:ext cx="3566716" cy="1203427"/>
        </a:xfrm>
        <a:prstGeom prst="rect">
          <a:avLst/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 w="15875" cap="rnd" cmpd="sng" algn="ctr">
          <a:solidFill>
            <a:schemeClr val="accent5">
              <a:hueOff val="4808133"/>
              <a:satOff val="-9764"/>
              <a:lumOff val="6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/>
            <a:t>Instrumentos de consulta</a:t>
          </a:r>
        </a:p>
      </dsp:txBody>
      <dsp:txXfrm>
        <a:off x="4066094" y="3572"/>
        <a:ext cx="3566716" cy="1203427"/>
      </dsp:txXfrm>
    </dsp:sp>
    <dsp:sp modelId="{07AA943D-0BF7-4BE5-B7AC-CAA0F3809A1C}">
      <dsp:nvSpPr>
        <dsp:cNvPr id="0" name=""/>
        <dsp:cNvSpPr/>
      </dsp:nvSpPr>
      <dsp:spPr>
        <a:xfrm>
          <a:off x="4066094" y="1206999"/>
          <a:ext cx="3566716" cy="2853427"/>
        </a:xfrm>
        <a:prstGeom prst="rect">
          <a:avLst/>
        </a:prstGeom>
        <a:solidFill>
          <a:schemeClr val="accent5">
            <a:tint val="40000"/>
            <a:alpha val="90000"/>
            <a:hueOff val="4298175"/>
            <a:satOff val="-3465"/>
            <a:lumOff val="926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4298175"/>
              <a:satOff val="-3465"/>
              <a:lumOff val="9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/>
            <a:t>Inventarios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dirty="0"/>
            <a:t>Guías</a:t>
          </a:r>
        </a:p>
      </dsp:txBody>
      <dsp:txXfrm>
        <a:off x="4066094" y="1206999"/>
        <a:ext cx="3566716" cy="285342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C60339-4292-4D8F-AF09-B4B2EA525C7C}">
      <dsp:nvSpPr>
        <dsp:cNvPr id="0" name=""/>
        <dsp:cNvSpPr/>
      </dsp:nvSpPr>
      <dsp:spPr>
        <a:xfrm>
          <a:off x="5862" y="0"/>
          <a:ext cx="8915885" cy="450227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Sistema Institucional de Archivos</a:t>
          </a:r>
        </a:p>
      </dsp:txBody>
      <dsp:txXfrm>
        <a:off x="5862" y="0"/>
        <a:ext cx="8915885" cy="450227"/>
      </dsp:txXfrm>
    </dsp:sp>
    <dsp:sp modelId="{1D63B95A-FAA0-41BB-B6F0-501A697F87DA}">
      <dsp:nvSpPr>
        <dsp:cNvPr id="0" name=""/>
        <dsp:cNvSpPr/>
      </dsp:nvSpPr>
      <dsp:spPr>
        <a:xfrm>
          <a:off x="11633" y="728611"/>
          <a:ext cx="1663040" cy="2672405"/>
        </a:xfrm>
        <a:prstGeom prst="roundRect">
          <a:avLst>
            <a:gd name="adj" fmla="val 10000"/>
          </a:avLst>
        </a:prstGeom>
        <a:solidFill>
          <a:srgbClr val="D00045"/>
        </a:soli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Área Coordinadora de Archivos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(Instancia normativa)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2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633" y="728611"/>
        <a:ext cx="1663040" cy="2672405"/>
      </dsp:txXfrm>
    </dsp:sp>
    <dsp:sp modelId="{ED58F3F0-A334-42A7-B782-26FF9CBD67FF}">
      <dsp:nvSpPr>
        <dsp:cNvPr id="0" name=""/>
        <dsp:cNvSpPr/>
      </dsp:nvSpPr>
      <dsp:spPr>
        <a:xfrm>
          <a:off x="1814369" y="727009"/>
          <a:ext cx="7095744" cy="405251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Instancias Operativas</a:t>
          </a:r>
        </a:p>
      </dsp:txBody>
      <dsp:txXfrm>
        <a:off x="1814369" y="727009"/>
        <a:ext cx="7095744" cy="405251"/>
      </dsp:txXfrm>
    </dsp:sp>
    <dsp:sp modelId="{BED9E928-65BB-41FD-A165-2CE921AD37C3}">
      <dsp:nvSpPr>
        <dsp:cNvPr id="0" name=""/>
        <dsp:cNvSpPr/>
      </dsp:nvSpPr>
      <dsp:spPr>
        <a:xfrm>
          <a:off x="1814369" y="1407441"/>
          <a:ext cx="1749485" cy="185463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9525" cap="rnd" cmpd="sng" algn="ctr">
          <a:solidFill>
            <a:schemeClr val="accent2">
              <a:shade val="9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Correspondencia y/o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Oficialía de Partes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14369" y="1407441"/>
        <a:ext cx="1749485" cy="1854634"/>
      </dsp:txXfrm>
    </dsp:sp>
    <dsp:sp modelId="{004387C5-A5B5-47E5-BB42-304E23FCE086}">
      <dsp:nvSpPr>
        <dsp:cNvPr id="0" name=""/>
        <dsp:cNvSpPr/>
      </dsp:nvSpPr>
      <dsp:spPr>
        <a:xfrm>
          <a:off x="3633702" y="1407441"/>
          <a:ext cx="1663040" cy="1873216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9525" cap="rnd" cmpd="sng" algn="ctr">
          <a:solidFill>
            <a:schemeClr val="accent2">
              <a:shade val="9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Archivo de Trámite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800" b="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(por área o unidad)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33702" y="1407441"/>
        <a:ext cx="1663040" cy="1873216"/>
      </dsp:txXfrm>
    </dsp:sp>
    <dsp:sp modelId="{16A40B54-7711-4D16-8889-3D9AAFD08CF4}">
      <dsp:nvSpPr>
        <dsp:cNvPr id="0" name=""/>
        <dsp:cNvSpPr/>
      </dsp:nvSpPr>
      <dsp:spPr>
        <a:xfrm>
          <a:off x="5366590" y="1407441"/>
          <a:ext cx="1810635" cy="1873216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9525" cap="rnd" cmpd="sng" algn="ctr">
          <a:solidFill>
            <a:schemeClr val="accent2">
              <a:shade val="9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Archivo Concentración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66590" y="1407441"/>
        <a:ext cx="1810635" cy="1873216"/>
      </dsp:txXfrm>
    </dsp:sp>
    <dsp:sp modelId="{D89F2CEA-08D9-4964-8BF7-37A1C7A5C65A}">
      <dsp:nvSpPr>
        <dsp:cNvPr id="0" name=""/>
        <dsp:cNvSpPr/>
      </dsp:nvSpPr>
      <dsp:spPr>
        <a:xfrm>
          <a:off x="7258707" y="1436626"/>
          <a:ext cx="1663040" cy="1873216"/>
        </a:xfrm>
        <a:prstGeom prst="roundRect">
          <a:avLst>
            <a:gd name="adj" fmla="val 10000"/>
          </a:avLst>
        </a:prstGeom>
        <a:solidFill>
          <a:srgbClr val="D00045"/>
        </a:solidFill>
        <a:ln w="9525" cap="rnd" cmpd="sng" algn="ctr">
          <a:solidFill>
            <a:schemeClr val="accent2">
              <a:shade val="9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MX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Archivo Histórico </a:t>
          </a:r>
          <a:r>
            <a:rPr lang="es-MX" sz="1600" b="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rPr>
            <a:t>(Sujeto a la capacidad presupuestal )</a:t>
          </a:r>
          <a:endParaRPr lang="es-MX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s-MX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258707" y="1436626"/>
        <a:ext cx="1663040" cy="1873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0ACB4-51DB-4B2F-A06A-0F5B42A6BDA3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852CE-542A-4971-8038-573EDF0AFCC7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5331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AF00F-890E-4135-92D8-E41207077071}" type="slidenum">
              <a:rPr lang="es-MX" smtClean="0"/>
              <a:pPr/>
              <a:t>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005123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9576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972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77821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866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80062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3295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8776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83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6675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843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290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9382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469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9879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160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6904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39342-7BC7-486F-AC0A-532FB73FE790}" type="datetimeFigureOut">
              <a:rPr lang="en-US" smtClean="0"/>
              <a:pPr/>
              <a:t>3/12/2021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D23B764-FBD2-447A-AAF9-53073399F0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271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16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16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i="1" dirty="0"/>
              <a:t>“La importancia de los archivos en el Proceso de Entrega-Recepción en el ámbito municipal”</a:t>
            </a:r>
            <a:r>
              <a:rPr lang="es-ES" dirty="0"/>
              <a:t>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53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1952625" y="714376"/>
            <a:ext cx="8229600" cy="796925"/>
          </a:xfrm>
        </p:spPr>
        <p:txBody>
          <a:bodyPr/>
          <a:lstStyle/>
          <a:p>
            <a:pPr eaLnBrk="1" hangingPunct="1"/>
            <a:r>
              <a:rPr lang="es-MX" altLang="es-ES" b="1" dirty="0">
                <a:solidFill>
                  <a:srgbClr val="C00000"/>
                </a:solidFill>
              </a:rPr>
              <a:t>Archivo de trámite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1809750" y="1571625"/>
            <a:ext cx="9528810" cy="16144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>
                <a:solidFill>
                  <a:schemeClr val="tx1"/>
                </a:solidFill>
              </a:rPr>
              <a:t>Al integrado por documentos de archivo de uso cotidiano y necesario para el ejercicio de las atribuciones y funciones de los sujetos obligados</a:t>
            </a:r>
            <a:r>
              <a:rPr lang="es-MX" dirty="0"/>
              <a:t>. </a:t>
            </a:r>
          </a:p>
          <a:p>
            <a:pPr algn="just">
              <a:buNone/>
            </a:pPr>
            <a:endParaRPr lang="es-MX" altLang="es-ES" sz="2800" dirty="0"/>
          </a:p>
        </p:txBody>
      </p:sp>
      <p:pic>
        <p:nvPicPr>
          <p:cNvPr id="15364" name="4 Imagen" descr="archivo tramit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8375" y="3246437"/>
            <a:ext cx="4567374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5 Imagen" descr="tramite 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652" y="3246437"/>
            <a:ext cx="395790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309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ES" b="1" dirty="0">
                <a:solidFill>
                  <a:srgbClr val="C00000"/>
                </a:solidFill>
              </a:rPr>
              <a:t>Archivo de Concentración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2024063" y="1285875"/>
            <a:ext cx="8229600" cy="19002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>
                <a:solidFill>
                  <a:schemeClr val="tx1"/>
                </a:solidFill>
              </a:rPr>
              <a:t>Al integrado por documentos transferidos desde las áreas o unidades productoras, cuyo uso y consulta es esporádica y que permanecen en él hasta su disposición documental. </a:t>
            </a:r>
          </a:p>
          <a:p>
            <a:pPr algn="just">
              <a:buNone/>
            </a:pPr>
            <a:endParaRPr lang="es-MX" altLang="es-ES" sz="2400" dirty="0"/>
          </a:p>
          <a:p>
            <a:pPr algn="just" eaLnBrk="1" hangingPunct="1">
              <a:buFont typeface="Arial" pitchFamily="34" charset="0"/>
              <a:buNone/>
            </a:pPr>
            <a:endParaRPr lang="es-MX" altLang="es-ES" sz="2400" dirty="0"/>
          </a:p>
        </p:txBody>
      </p:sp>
      <p:pic>
        <p:nvPicPr>
          <p:cNvPr id="17412" name="3 Imagen" descr="concentrac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2688" y="3429000"/>
            <a:ext cx="3738562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4 Imagen" descr="concentracion 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0313" y="3429000"/>
            <a:ext cx="36433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428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32751" y="1591160"/>
            <a:ext cx="8915400" cy="18804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>
                <a:solidFill>
                  <a:schemeClr val="tx1"/>
                </a:solidFill>
              </a:rPr>
              <a:t>Unidad responsable de la administración de archivos de conservación permanente, integrados por documentos de relevancia para la memoria nacional, regional o local, de carácter público. </a:t>
            </a: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589212" y="560070"/>
            <a:ext cx="8915400" cy="1143000"/>
          </a:xfrm>
        </p:spPr>
        <p:txBody>
          <a:bodyPr/>
          <a:lstStyle/>
          <a:p>
            <a:pPr eaLnBrk="1" hangingPunct="1"/>
            <a:r>
              <a:rPr lang="es-MX" altLang="es-ES" b="1" dirty="0" smtClean="0">
                <a:solidFill>
                  <a:srgbClr val="C00000"/>
                </a:solidFill>
              </a:rPr>
              <a:t>Archivo Histórico</a:t>
            </a:r>
            <a:endParaRPr lang="es-MX" altLang="es-ES" b="1" dirty="0">
              <a:solidFill>
                <a:srgbClr val="C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9212" y="3631172"/>
            <a:ext cx="3737756" cy="247516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46912" y="3631172"/>
            <a:ext cx="3551777" cy="247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570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altLang="es-ES" b="1" dirty="0">
                <a:solidFill>
                  <a:srgbClr val="C00000"/>
                </a:solidFill>
              </a:rPr>
              <a:t>Principios Generales para la administración de Archivos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2600" b="1" dirty="0">
                <a:solidFill>
                  <a:schemeClr val="tx1"/>
                </a:solidFill>
              </a:rPr>
              <a:t>Principio de procedencia</a:t>
            </a:r>
          </a:p>
          <a:p>
            <a:pPr marL="0" indent="0" algn="just">
              <a:buNone/>
            </a:pPr>
            <a:r>
              <a:rPr lang="es-MX" sz="2600" dirty="0">
                <a:solidFill>
                  <a:schemeClr val="tx1"/>
                </a:solidFill>
              </a:rPr>
              <a:t>Se refieren a que los documentos de un fondo documental correspondientes a una institución o persona no deben mezclarse con los de otro fondo. Asimismo, señalan que tiene que respetarse la estructura y la clasificación, los cuales deben responder a la organización y "orden original" en que fueron generados como resultado de las actividades realizadas por sus creadores.</a:t>
            </a:r>
          </a:p>
        </p:txBody>
      </p:sp>
    </p:spTree>
    <p:extLst>
      <p:ext uri="{BB962C8B-B14F-4D97-AF65-F5344CB8AC3E}">
        <p14:creationId xmlns:p14="http://schemas.microsoft.com/office/powerpoint/2010/main" xmlns="" val="10592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79576" y="1822370"/>
            <a:ext cx="5375258" cy="38164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500" dirty="0"/>
              <a:t>Establece que los documentos de archivo deberán conservarse de acuerdo con el orden que le asigno el área productora.</a:t>
            </a:r>
          </a:p>
          <a:p>
            <a:pPr marL="0" indent="0" algn="just">
              <a:buNone/>
            </a:pPr>
            <a:r>
              <a:rPr lang="es-MX" sz="2500" dirty="0"/>
              <a:t>Los documentos se producen con base en un procedimiento administrativo, por lo que se van colocando siguiendo la secuencia de tramite.</a:t>
            </a:r>
          </a:p>
        </p:txBody>
      </p:sp>
      <p:sp>
        <p:nvSpPr>
          <p:cNvPr id="2050" name="AutoShape 2" descr="Principio de Orden Original: un principio maltratado en las empresas.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2052" name="AutoShape 4" descr="Principio de Orden Original: un principio maltratado en las empresas.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2054" name="AutoShape 6" descr="Principio de Orden Original: un principio maltratado en las empresas.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2056" name="AutoShape 8" descr="Principio de Orden Original: un principio maltratado en las empresas.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2058" name="AutoShape 10" descr="Principio de Orden Original: un principio maltratado en las empresas.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9" name="8 Imagen" descr="imagen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30479" y="2146406"/>
            <a:ext cx="2895018" cy="3168352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2279576" y="764705"/>
            <a:ext cx="489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Wingdings" pitchFamily="2" charset="2"/>
              <a:buChar char="v"/>
            </a:pPr>
            <a:r>
              <a:rPr lang="es-MX" sz="3000" b="1" dirty="0"/>
              <a:t>Principio de orden original</a:t>
            </a:r>
          </a:p>
        </p:txBody>
      </p:sp>
    </p:spTree>
    <p:extLst>
      <p:ext uri="{BB962C8B-B14F-4D97-AF65-F5344CB8AC3E}">
        <p14:creationId xmlns:p14="http://schemas.microsoft.com/office/powerpoint/2010/main" xmlns="" val="376090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5559" y="908721"/>
            <a:ext cx="9216063" cy="30243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 smtClean="0">
                <a:solidFill>
                  <a:schemeClr val="tx1"/>
                </a:solidFill>
              </a:rPr>
              <a:t>El primer paso a seguir en la organización del archivo de trámite es el de separar los documentos de apoyo informativo (o llamados papeles de trabajo) de la documentación archivística propiamente dicha.</a:t>
            </a:r>
            <a:endParaRPr lang="es-MX" sz="2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Digitalización de documentos - Graficas Guerrer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7808" y="3789041"/>
            <a:ext cx="3456384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9435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61851" y="323664"/>
            <a:ext cx="8911687" cy="812804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Obligaciones generales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76548" y="1136468"/>
            <a:ext cx="9666515" cy="5512526"/>
          </a:xfrm>
        </p:spPr>
        <p:txBody>
          <a:bodyPr>
            <a:normAutofit/>
          </a:bodyPr>
          <a:lstStyle/>
          <a:p>
            <a:pPr algn="just"/>
            <a:r>
              <a:rPr lang="es-MX" sz="1900" dirty="0" smtClean="0"/>
              <a:t>Contar con </a:t>
            </a:r>
            <a:r>
              <a:rPr lang="es-MX" sz="1900" dirty="0" smtClean="0">
                <a:hlinkClick r:id="rId2" action="ppaction://hlinksldjump"/>
              </a:rPr>
              <a:t>instrumentos de control </a:t>
            </a:r>
            <a:r>
              <a:rPr lang="es-MX" sz="1900" dirty="0" smtClean="0"/>
              <a:t>actualizados. (Art. 13)</a:t>
            </a:r>
          </a:p>
          <a:p>
            <a:pPr algn="just"/>
            <a:r>
              <a:rPr lang="es-MX" dirty="0" smtClean="0"/>
              <a:t>Guía </a:t>
            </a:r>
            <a:r>
              <a:rPr lang="es-MX" dirty="0"/>
              <a:t>de archivo documental y el índice de expedientes clasificados como </a:t>
            </a:r>
            <a:r>
              <a:rPr lang="es-MX" dirty="0" smtClean="0"/>
              <a:t>reservados. (Art.14)</a:t>
            </a:r>
            <a:endParaRPr lang="es-MX" sz="1900" dirty="0" smtClean="0"/>
          </a:p>
          <a:p>
            <a:pPr algn="just"/>
            <a:r>
              <a:rPr lang="es-MX" sz="1900" dirty="0" smtClean="0"/>
              <a:t>Implementación del </a:t>
            </a:r>
            <a:r>
              <a:rPr lang="es-MX" sz="1900" dirty="0">
                <a:hlinkClick r:id="rId3" action="ppaction://hlinksldjump"/>
              </a:rPr>
              <a:t>S</a:t>
            </a:r>
            <a:r>
              <a:rPr lang="es-MX" sz="1900" dirty="0" smtClean="0">
                <a:hlinkClick r:id="rId3" action="ppaction://hlinksldjump"/>
              </a:rPr>
              <a:t>istema </a:t>
            </a:r>
            <a:r>
              <a:rPr lang="es-MX" sz="1900" dirty="0">
                <a:hlinkClick r:id="rId3" action="ppaction://hlinksldjump"/>
              </a:rPr>
              <a:t>I</a:t>
            </a:r>
            <a:r>
              <a:rPr lang="es-MX" sz="1900" dirty="0" smtClean="0">
                <a:hlinkClick r:id="rId3" action="ppaction://hlinksldjump"/>
              </a:rPr>
              <a:t>nstitucional de Archivos. </a:t>
            </a:r>
            <a:r>
              <a:rPr lang="es-MX" sz="1900" dirty="0" smtClean="0"/>
              <a:t>(Seis meses posteriores a la entrada en vigor de la ley) (17 de marzo 2021) Art. Décimo primero transitorio.</a:t>
            </a:r>
          </a:p>
          <a:p>
            <a:pPr algn="just"/>
            <a:r>
              <a:rPr lang="es-MX" sz="1900" dirty="0" smtClean="0"/>
              <a:t>Programa de capacitación. (Noventa días a partir de la entrada en vigor de la ley. (25 de noviembre 2020)</a:t>
            </a:r>
            <a:r>
              <a:rPr lang="es-MX" sz="1900" dirty="0"/>
              <a:t> Art. Décimo </a:t>
            </a:r>
            <a:r>
              <a:rPr lang="es-MX" sz="1900" dirty="0" smtClean="0"/>
              <a:t>segundo </a:t>
            </a:r>
            <a:r>
              <a:rPr lang="es-MX" sz="1900" dirty="0"/>
              <a:t>transitorio</a:t>
            </a:r>
            <a:r>
              <a:rPr lang="es-MX" sz="1900" dirty="0" smtClean="0"/>
              <a:t>.</a:t>
            </a:r>
          </a:p>
          <a:p>
            <a:pPr algn="just"/>
            <a:r>
              <a:rPr lang="es-MX" sz="1900" dirty="0" smtClean="0"/>
              <a:t>Los documentos que se encuentren en el archivo de concentración y/o histórico que no estén organizados ni valorados, deberán aplicar los </a:t>
            </a:r>
            <a:r>
              <a:rPr lang="es-MX" sz="1900" dirty="0" smtClean="0">
                <a:hlinkClick r:id="rId4" action="ppaction://hlinksldjump"/>
              </a:rPr>
              <a:t>procesos técnicos archivísticos</a:t>
            </a:r>
            <a:r>
              <a:rPr lang="es-MX" sz="1900" dirty="0" smtClean="0"/>
              <a:t>, con la finalidad de clasificarlos y conocer su disposición. Deberá dar informe de las acciones realizadas a final de cada año a través del portal electrónico del sujeto obligado.</a:t>
            </a:r>
            <a:r>
              <a:rPr lang="es-MX" sz="1900" dirty="0"/>
              <a:t> Art. Décimo </a:t>
            </a:r>
            <a:r>
              <a:rPr lang="es-MX" sz="1900" dirty="0" smtClean="0"/>
              <a:t>cuarto y décimo quinto </a:t>
            </a:r>
            <a:r>
              <a:rPr lang="es-MX" sz="1900" dirty="0"/>
              <a:t>transitorio</a:t>
            </a:r>
            <a:r>
              <a:rPr lang="es-MX" sz="1900" dirty="0" smtClean="0"/>
              <a:t>.</a:t>
            </a:r>
          </a:p>
          <a:p>
            <a:pPr algn="just"/>
            <a:r>
              <a:rPr lang="es-MX" sz="1900" dirty="0"/>
              <a:t>Elaboración del </a:t>
            </a:r>
            <a:r>
              <a:rPr lang="es-MX" sz="1900" dirty="0">
                <a:hlinkClick r:id="rId5" action="ppaction://hlinksldjump"/>
              </a:rPr>
              <a:t>Programa </a:t>
            </a:r>
            <a:r>
              <a:rPr lang="es-MX" sz="1900" dirty="0" smtClean="0">
                <a:hlinkClick r:id="rId5" action="ppaction://hlinksldjump"/>
              </a:rPr>
              <a:t>Anual </a:t>
            </a:r>
            <a:r>
              <a:rPr lang="es-MX" sz="1900" dirty="0"/>
              <a:t>(30 de enero 2021) Art. 23</a:t>
            </a:r>
          </a:p>
          <a:p>
            <a:pPr algn="just"/>
            <a:r>
              <a:rPr lang="es-MX" sz="1900" dirty="0"/>
              <a:t>Elaboración de fichas técnicas (Art. 50)</a:t>
            </a:r>
          </a:p>
          <a:p>
            <a:pPr algn="just"/>
            <a:endParaRPr lang="es-MX" sz="1900" dirty="0"/>
          </a:p>
          <a:p>
            <a:pPr algn="just"/>
            <a:endParaRPr lang="es-MX" sz="1900" dirty="0" smtClean="0"/>
          </a:p>
          <a:p>
            <a:pPr algn="just"/>
            <a:endParaRPr lang="es-MX" sz="1900" dirty="0" smtClean="0"/>
          </a:p>
          <a:p>
            <a:pPr marL="0" indent="0" algn="just">
              <a:buNone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xmlns="" val="4180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>
          <a:xfrm>
            <a:off x="2208213" y="1"/>
            <a:ext cx="7886700" cy="836613"/>
          </a:xfrm>
        </p:spPr>
        <p:txBody>
          <a:bodyPr/>
          <a:lstStyle/>
          <a:p>
            <a:r>
              <a:rPr lang="es-ES" altLang="en-US" b="1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Obligaciones</a:t>
            </a:r>
            <a:endParaRPr lang="es-ES" altLang="en-US" sz="2700" b="1">
              <a:ea typeface="ＭＳ Ｐゴシック" panose="020B0600070205080204" pitchFamily="34" charset="-128"/>
            </a:endParaRPr>
          </a:p>
        </p:txBody>
      </p:sp>
      <p:sp>
        <p:nvSpPr>
          <p:cNvPr id="26627" name="Marcador de contenido 2"/>
          <p:cNvSpPr>
            <a:spLocks noGrp="1"/>
          </p:cNvSpPr>
          <p:nvPr>
            <p:ph idx="1"/>
          </p:nvPr>
        </p:nvSpPr>
        <p:spPr>
          <a:xfrm>
            <a:off x="2135188" y="1125539"/>
            <a:ext cx="9203372" cy="4765675"/>
          </a:xfrm>
        </p:spPr>
        <p:txBody>
          <a:bodyPr/>
          <a:lstStyle/>
          <a:p>
            <a:pPr algn="just"/>
            <a:r>
              <a:rPr lang="es-ES" altLang="en-US" sz="2000" dirty="0"/>
              <a:t>Administrar, organizar y conservar de manera homogénea los documentos de archivo que produzcan, reciban, obtengan, adquieran, transformen o posean,</a:t>
            </a:r>
          </a:p>
          <a:p>
            <a:pPr algn="just"/>
            <a:r>
              <a:rPr lang="es-ES" altLang="en-US" sz="2000" dirty="0"/>
              <a:t>Establecer un sistema institucional de archivos,</a:t>
            </a:r>
          </a:p>
          <a:p>
            <a:pPr algn="just"/>
            <a:r>
              <a:rPr lang="es-ES" altLang="en-US" sz="2000" dirty="0"/>
              <a:t>Conformar grupo interdisciplinario que coadyuve en la valoración documental,</a:t>
            </a:r>
          </a:p>
          <a:p>
            <a:pPr algn="just"/>
            <a:r>
              <a:rPr lang="es-ES" altLang="en-US" sz="2000" dirty="0"/>
              <a:t>Destinar los espacios y equipos necesarios para el funcionamiento de sus archivos y promover el desarrollo de infraestructura y equipamiento para la gestión documental y,</a:t>
            </a:r>
          </a:p>
          <a:p>
            <a:pPr algn="just"/>
            <a:r>
              <a:rPr lang="es-ES" altLang="en-US" sz="2000" dirty="0"/>
              <a:t>Racionalizar la producción, uso, distribución y control de los documentos de archivo.</a:t>
            </a:r>
          </a:p>
          <a:p>
            <a:pPr algn="just"/>
            <a:endParaRPr lang="es-ES" altLang="en-US" sz="2000" dirty="0"/>
          </a:p>
          <a:p>
            <a:pPr algn="just"/>
            <a:endParaRPr lang="es-ES" altLang="en-US" sz="2000" dirty="0"/>
          </a:p>
        </p:txBody>
      </p:sp>
      <p:pic>
        <p:nvPicPr>
          <p:cNvPr id="26628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19" t="4034"/>
          <a:stretch>
            <a:fillRect/>
          </a:stretch>
        </p:blipFill>
        <p:spPr bwMode="auto">
          <a:xfrm>
            <a:off x="4157595" y="5091702"/>
            <a:ext cx="48085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4 Rectángulo"/>
          <p:cNvSpPr>
            <a:spLocks noChangeArrowheads="1"/>
          </p:cNvSpPr>
          <p:nvPr/>
        </p:nvSpPr>
        <p:spPr bwMode="auto">
          <a:xfrm>
            <a:off x="2351088" y="765175"/>
            <a:ext cx="1566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n-US" sz="1800" b="1">
                <a:ea typeface="ＭＳ Ｐゴシック" panose="020B0600070205080204" pitchFamily="34" charset="-128"/>
              </a:rPr>
              <a:t>ARTICULO 11.-</a:t>
            </a:r>
            <a:endParaRPr lang="es-MX" altLang="en-US" sz="1800"/>
          </a:p>
        </p:txBody>
      </p:sp>
      <p:sp>
        <p:nvSpPr>
          <p:cNvPr id="2" name="Flecha derecha 1">
            <a:hlinkClick r:id="rId3" action="ppaction://hlinksldjump"/>
          </p:cNvPr>
          <p:cNvSpPr/>
          <p:nvPr/>
        </p:nvSpPr>
        <p:spPr>
          <a:xfrm>
            <a:off x="1766698" y="5887704"/>
            <a:ext cx="736979" cy="450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937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altLang="es-ES" b="1" dirty="0">
                <a:solidFill>
                  <a:srgbClr val="C00000"/>
                </a:solidFill>
              </a:rPr>
              <a:t>Instrumentos de control y consulta archivística 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4275452733"/>
              </p:ext>
            </p:extLst>
          </p:nvPr>
        </p:nvGraphicFramePr>
        <p:xfrm>
          <a:off x="2592925" y="2180771"/>
          <a:ext cx="76328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izquierda 4">
            <a:hlinkClick r:id="rId7" action="ppaction://hlinksldjump"/>
          </p:cNvPr>
          <p:cNvSpPr/>
          <p:nvPr/>
        </p:nvSpPr>
        <p:spPr>
          <a:xfrm>
            <a:off x="1612903" y="6052389"/>
            <a:ext cx="555625" cy="361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633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ítulo 1"/>
          <p:cNvSpPr txBox="1">
            <a:spLocks/>
          </p:cNvSpPr>
          <p:nvPr/>
        </p:nvSpPr>
        <p:spPr bwMode="auto">
          <a:xfrm>
            <a:off x="2351087" y="198437"/>
            <a:ext cx="91311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ES" sz="4000" b="1" dirty="0">
                <a:solidFill>
                  <a:srgbClr val="C00000"/>
                </a:solidFill>
              </a:rPr>
              <a:t>La organización técnica y la gestión documental </a:t>
            </a:r>
            <a:r>
              <a:rPr lang="es-ES" altLang="es-ES" sz="4000" b="1" dirty="0">
                <a:solidFill>
                  <a:srgbClr val="C00000"/>
                </a:solidFill>
              </a:rPr>
              <a:t>que nos interesa</a:t>
            </a:r>
          </a:p>
        </p:txBody>
      </p:sp>
      <p:pic>
        <p:nvPicPr>
          <p:cNvPr id="32771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51" t="29732" r="21683" b="8913"/>
          <a:stretch>
            <a:fillRect/>
          </a:stretch>
        </p:blipFill>
        <p:spPr bwMode="auto">
          <a:xfrm>
            <a:off x="2208214" y="1341437"/>
            <a:ext cx="9378540" cy="507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echa izquierda 3">
            <a:hlinkClick r:id="rId3" action="ppaction://hlinksldjump"/>
          </p:cNvPr>
          <p:cNvSpPr/>
          <p:nvPr/>
        </p:nvSpPr>
        <p:spPr>
          <a:xfrm>
            <a:off x="1612903" y="6052389"/>
            <a:ext cx="555625" cy="361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396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participante conocerá la normatividad, así como,  las obligaciones en el proceso de entrega - recepción en relación a los archivos públicos.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647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El Sistema Institucional de Archivos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2589212" y="1765300"/>
            <a:ext cx="4860230" cy="23241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500" dirty="0"/>
              <a:t>Conjunto de registros, procesos, procedimientos, criterios, estructuras, herramientas y funciones que desarrolla cada dependencia o entidad y que sustenta la actividad archivística de acuerdo con los procesos de gestión documental. </a:t>
            </a: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9442" y="2133600"/>
            <a:ext cx="3790058" cy="311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4562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495553" y="476672"/>
            <a:ext cx="7200897" cy="1368152"/>
          </a:xfrm>
        </p:spPr>
        <p:txBody>
          <a:bodyPr>
            <a:normAutofit fontScale="90000"/>
          </a:bodyPr>
          <a:lstStyle/>
          <a:p>
            <a:pPr algn="just" defTabSz="685800" fontAlgn="base">
              <a:spcAft>
                <a:spcPct val="0"/>
              </a:spcAft>
              <a:defRPr/>
            </a:pPr>
            <a:r>
              <a:rPr lang="es-MX" dirty="0">
                <a:solidFill>
                  <a:srgbClr val="990033"/>
                </a:solidFill>
                <a:latin typeface="Garamond" panose="02020404030301010803" pitchFamily="18" charset="0"/>
              </a:rPr>
              <a:t>LGA. Del Sistema Institucional de Archivos</a:t>
            </a:r>
            <a:br>
              <a:rPr lang="es-MX" dirty="0">
                <a:solidFill>
                  <a:srgbClr val="990033"/>
                </a:solidFill>
                <a:latin typeface="Garamond" panose="02020404030301010803" pitchFamily="18" charset="0"/>
              </a:rPr>
            </a:br>
            <a:r>
              <a:rPr lang="es-MX" dirty="0">
                <a:solidFill>
                  <a:srgbClr val="990033"/>
                </a:solidFill>
                <a:latin typeface="Garamond" panose="02020404030301010803" pitchFamily="18" charset="0"/>
              </a:rPr>
              <a:t/>
            </a:r>
            <a:br>
              <a:rPr lang="es-MX" dirty="0">
                <a:solidFill>
                  <a:srgbClr val="990033"/>
                </a:solidFill>
                <a:latin typeface="Garamond" panose="02020404030301010803" pitchFamily="18" charset="0"/>
              </a:rPr>
            </a:br>
            <a:r>
              <a:rPr lang="es-MX" sz="1600" b="1" dirty="0">
                <a:solidFill>
                  <a:srgbClr val="990033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Art. 21.  El SIA de cada sujeto obligado deberá integrarse por…</a:t>
            </a:r>
            <a:br>
              <a:rPr lang="es-MX" sz="1600" b="1" dirty="0">
                <a:solidFill>
                  <a:srgbClr val="990033"/>
                </a:solidFill>
                <a:latin typeface="Garamond" panose="02020404030301010803" pitchFamily="18" charset="0"/>
                <a:cs typeface="Calibri" panose="020F0502020204030204" pitchFamily="34" charset="0"/>
              </a:rPr>
            </a:br>
            <a:endParaRPr lang="es-MX" sz="1600" dirty="0">
              <a:solidFill>
                <a:srgbClr val="990033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5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26658384"/>
              </p:ext>
            </p:extLst>
          </p:nvPr>
        </p:nvGraphicFramePr>
        <p:xfrm>
          <a:off x="2495552" y="1844825"/>
          <a:ext cx="8921748" cy="3401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3EDBE529-1431-4DF5-9592-2AFD6F27501B}"/>
              </a:ext>
            </a:extLst>
          </p:cNvPr>
          <p:cNvSpPr txBox="1"/>
          <p:nvPr/>
        </p:nvSpPr>
        <p:spPr>
          <a:xfrm>
            <a:off x="2279577" y="5273403"/>
            <a:ext cx="1749695" cy="93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solidFill>
                  <a:srgbClr val="990033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Director General o equivalente en la estructura orgánica del S.O.</a:t>
            </a:r>
          </a:p>
          <a:p>
            <a:pPr algn="ctr"/>
            <a:endParaRPr lang="es-MX" sz="1050" b="1" dirty="0">
              <a:solidFill>
                <a:srgbClr val="0000CC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02709620-4248-4E84-83CB-7826FC4CAEF4}"/>
              </a:ext>
            </a:extLst>
          </p:cNvPr>
          <p:cNvSpPr/>
          <p:nvPr/>
        </p:nvSpPr>
        <p:spPr>
          <a:xfrm>
            <a:off x="5323333" y="5245841"/>
            <a:ext cx="134903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100" b="1" dirty="0">
                <a:solidFill>
                  <a:srgbClr val="990033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RAT  nombra el </a:t>
            </a:r>
          </a:p>
          <a:p>
            <a:pPr algn="ctr"/>
            <a:r>
              <a:rPr lang="es-MX" sz="1100" b="1" dirty="0">
                <a:solidFill>
                  <a:srgbClr val="990033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titular de área  o unidad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0126C315-298C-4EAE-885D-13745965E12E}"/>
              </a:ext>
            </a:extLst>
          </p:cNvPr>
          <p:cNvSpPr/>
          <p:nvPr/>
        </p:nvSpPr>
        <p:spPr>
          <a:xfrm>
            <a:off x="7283267" y="5275715"/>
            <a:ext cx="16962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100" b="1" dirty="0">
                <a:solidFill>
                  <a:srgbClr val="990033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Nombra el titular del S.O</a:t>
            </a:r>
          </a:p>
        </p:txBody>
      </p:sp>
      <p:sp>
        <p:nvSpPr>
          <p:cNvPr id="2" name="Flecha izquierda 1">
            <a:hlinkClick r:id="rId7" action="ppaction://hlinksldjump"/>
          </p:cNvPr>
          <p:cNvSpPr/>
          <p:nvPr/>
        </p:nvSpPr>
        <p:spPr>
          <a:xfrm>
            <a:off x="2082800" y="6204427"/>
            <a:ext cx="412752" cy="361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810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1981199" y="1382293"/>
            <a:ext cx="9505995" cy="3777622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es-ES" altLang="es-ES" sz="2400" b="1" dirty="0"/>
              <a:t>LAPES, artículos 23,24,25 y 26, CAPITULO V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sz="2400" dirty="0"/>
              <a:t>En base </a:t>
            </a:r>
            <a:r>
              <a:rPr lang="es-ES" altLang="es-ES" sz="2400" dirty="0" smtClean="0"/>
              <a:t>al diagnóstico del estado que guarda el archivo y de la   autoevaluación de recursos archivísticos se </a:t>
            </a:r>
            <a:r>
              <a:rPr lang="es-ES" altLang="es-ES" sz="2400" dirty="0"/>
              <a:t>elaborará el </a:t>
            </a:r>
            <a:r>
              <a:rPr lang="es-ES" altLang="es-ES" sz="2400" dirty="0" smtClean="0"/>
              <a:t>PADA.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sz="2400" dirty="0" smtClean="0"/>
              <a:t> Deberá </a:t>
            </a:r>
            <a:r>
              <a:rPr lang="es-ES" altLang="es-ES" sz="2400" dirty="0"/>
              <a:t>ser publicado en el portal electrónico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sz="2400" dirty="0"/>
              <a:t>Contendrá elementos de planeación, programación y evaluación.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sz="2400" dirty="0"/>
              <a:t>Integrará la necesidad de recursos humanos, financieros, tecnológicos, capacitación.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ES" altLang="es-ES" sz="2400" dirty="0"/>
              <a:t>Se elabora un informe anual detallando el cumplimiento y resultados.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s-ES" altLang="es-ES" sz="2400" dirty="0"/>
          </a:p>
        </p:txBody>
      </p:sp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1981199" y="239293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altLang="es-ES" sz="3600" b="1" dirty="0">
                <a:solidFill>
                  <a:srgbClr val="C00000"/>
                </a:solidFill>
              </a:rPr>
              <a:t>Programa Anual </a:t>
            </a:r>
            <a:r>
              <a:rPr lang="es-ES" altLang="es-ES" sz="3600" b="1" dirty="0" smtClean="0">
                <a:solidFill>
                  <a:srgbClr val="C00000"/>
                </a:solidFill>
              </a:rPr>
              <a:t>(</a:t>
            </a:r>
            <a:r>
              <a:rPr lang="es-ES" altLang="es-ES" sz="3600" b="1" dirty="0">
                <a:solidFill>
                  <a:srgbClr val="C00000"/>
                </a:solidFill>
              </a:rPr>
              <a:t>PADA)</a:t>
            </a:r>
          </a:p>
        </p:txBody>
      </p:sp>
    </p:spTree>
    <p:extLst>
      <p:ext uri="{BB962C8B-B14F-4D97-AF65-F5344CB8AC3E}">
        <p14:creationId xmlns:p14="http://schemas.microsoft.com/office/powerpoint/2010/main" xmlns="" val="291192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1952845" y="2335024"/>
            <a:ext cx="5873405" cy="4351338"/>
          </a:xfrm>
        </p:spPr>
        <p:txBody>
          <a:bodyPr>
            <a:normAutofit/>
          </a:bodyPr>
          <a:lstStyle/>
          <a:p>
            <a:pPr algn="just"/>
            <a:r>
              <a:rPr lang="es-ES" sz="2000" b="1" dirty="0" smtClean="0"/>
              <a:t>Artículo </a:t>
            </a:r>
            <a:r>
              <a:rPr lang="es-ES" sz="2000" b="1" dirty="0"/>
              <a:t>23. </a:t>
            </a:r>
            <a:r>
              <a:rPr lang="es-ES" sz="2000" dirty="0"/>
              <a:t>Los sujetos obligados que cuenten con un sistema institucional de archivos, deberán elaborar un programa anual y publicarlo en su portal electrónico en los primeros treinta días naturales del ejercicio fiscal correspondiente. </a:t>
            </a:r>
          </a:p>
          <a:p>
            <a:pPr algn="just"/>
            <a:r>
              <a:rPr lang="es-ES" sz="2000" b="1" dirty="0"/>
              <a:t>Artículo 24. </a:t>
            </a:r>
            <a:r>
              <a:rPr lang="es-ES" sz="2000" dirty="0"/>
              <a:t>El programa anual contendrá los elementos de planeación, programación y evaluación para el desarrollo de los archivos y deberá incluir un enfoque de administración de </a:t>
            </a:r>
            <a:r>
              <a:rPr lang="es-ES" sz="2000" dirty="0" smtClean="0"/>
              <a:t>riesgos.</a:t>
            </a:r>
            <a:endParaRPr lang="es-ES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8159" y="2335024"/>
            <a:ext cx="3579223" cy="4121253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952845" y="362552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CAPÍTULO V </a:t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s-ES" sz="3200" b="1" dirty="0">
                <a:solidFill>
                  <a:srgbClr val="C00000"/>
                </a:solidFill>
              </a:rPr>
              <a:t>DE LA PLANEACIÓN EN MATERIA ARCHIVÍSTICA </a:t>
            </a:r>
            <a:br>
              <a:rPr lang="es-ES" sz="3200" b="1" dirty="0">
                <a:solidFill>
                  <a:srgbClr val="C00000"/>
                </a:solidFill>
              </a:rPr>
            </a:b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9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37476" t="8383"/>
          <a:stretch/>
        </p:blipFill>
        <p:spPr>
          <a:xfrm>
            <a:off x="2357610" y="1150326"/>
            <a:ext cx="3599052" cy="2232955"/>
          </a:xfrm>
          <a:prstGeom prst="rect">
            <a:avLst/>
          </a:prstGeom>
        </p:spPr>
      </p:pic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5745708" y="514855"/>
            <a:ext cx="6154002" cy="2868426"/>
          </a:xfrm>
        </p:spPr>
        <p:txBody>
          <a:bodyPr>
            <a:normAutofit/>
          </a:bodyPr>
          <a:lstStyle/>
          <a:p>
            <a:pPr algn="just"/>
            <a:r>
              <a:rPr lang="es-ES" sz="2200" b="1" dirty="0"/>
              <a:t>Artículo 25. </a:t>
            </a:r>
            <a:r>
              <a:rPr lang="es-ES" sz="2200" dirty="0"/>
              <a:t>El programa anual definirá las prioridades institucionales integrando los recursos económicos, tecnológicos y operativos disponibles; de igual forma deberá contener programas de organización y capacitación en gestión documental y administración de </a:t>
            </a:r>
            <a:r>
              <a:rPr lang="es-ES" sz="2200" dirty="0" smtClean="0"/>
              <a:t>archivos.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6" name="Rectángulo 5"/>
          <p:cNvSpPr/>
          <p:nvPr/>
        </p:nvSpPr>
        <p:spPr>
          <a:xfrm>
            <a:off x="1867682" y="3696789"/>
            <a:ext cx="55607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200" b="1" dirty="0"/>
              <a:t>Artículo 26. </a:t>
            </a:r>
            <a:r>
              <a:rPr lang="es-ES" sz="2200" dirty="0"/>
              <a:t>Los sujetos obligados deberán elaborar un informe anual detallando el cumplimiento del programa anual y publicarlo en su portal electrónico, a más tardar el último día del mes de enero del siguiente año de la ejecución de dicho programa. </a:t>
            </a:r>
            <a:endParaRPr lang="en-US" sz="2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1344" y="3696789"/>
            <a:ext cx="4188366" cy="231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72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2216920" y="1488430"/>
            <a:ext cx="9248503" cy="4924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s-ES" altLang="es-ES" sz="2200" dirty="0" smtClean="0"/>
              <a:t>Datos de identificación del proyecto;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s-ES" altLang="es-ES" sz="2200" dirty="0" smtClean="0"/>
              <a:t>Antecedentes;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s-ES" altLang="es-ES" sz="2200" dirty="0" smtClean="0"/>
              <a:t>Información  general del proyecto:</a:t>
            </a:r>
          </a:p>
          <a:p>
            <a:pPr marL="514350" indent="-514350">
              <a:buFont typeface="Calibri" panose="020F0502020204030204" pitchFamily="34" charset="0"/>
              <a:buAutoNum type="alphaLcParenR"/>
            </a:pPr>
            <a:r>
              <a:rPr lang="es-ES" altLang="es-ES" sz="2200" dirty="0" smtClean="0"/>
              <a:t>Presupuesto requerido; (se adjunta al proyecto)</a:t>
            </a:r>
          </a:p>
          <a:p>
            <a:pPr marL="514350" indent="-514350">
              <a:buFont typeface="Calibri" panose="020F0502020204030204" pitchFamily="34" charset="0"/>
              <a:buAutoNum type="alphaLcParenR"/>
            </a:pPr>
            <a:r>
              <a:rPr lang="es-ES" altLang="es-ES" sz="2200" dirty="0" smtClean="0"/>
              <a:t>Clientes del proyecto;</a:t>
            </a:r>
          </a:p>
          <a:p>
            <a:pPr marL="514350" indent="-514350">
              <a:buFont typeface="Calibri" panose="020F0502020204030204" pitchFamily="34" charset="0"/>
              <a:buAutoNum type="alphaLcParenR"/>
            </a:pPr>
            <a:r>
              <a:rPr lang="es-ES" altLang="es-ES" sz="2200" dirty="0" smtClean="0"/>
              <a:t>Responsables;   </a:t>
            </a:r>
          </a:p>
          <a:p>
            <a:pPr marL="514350" indent="-514350">
              <a:buFont typeface="Arial" panose="020B0604020202020204" pitchFamily="34" charset="0"/>
              <a:buAutoNum type="arabicPeriod" startAt="4"/>
            </a:pPr>
            <a:r>
              <a:rPr lang="es-ES" altLang="es-ES" sz="2200" dirty="0" smtClean="0"/>
              <a:t>Equipo de trabajo;</a:t>
            </a:r>
          </a:p>
          <a:p>
            <a:pPr marL="514350" indent="-514350">
              <a:buFont typeface="Arial" panose="020B0604020202020204" pitchFamily="34" charset="0"/>
              <a:buAutoNum type="arabicPeriod" startAt="4"/>
            </a:pPr>
            <a:r>
              <a:rPr lang="es-ES" altLang="es-ES" sz="2200" dirty="0" smtClean="0"/>
              <a:t>Requisitos del proyecto:</a:t>
            </a:r>
          </a:p>
          <a:p>
            <a:pPr marL="514350" indent="-514350">
              <a:buFont typeface="Calibri" panose="020F0502020204030204" pitchFamily="34" charset="0"/>
              <a:buAutoNum type="alphaLcParenR"/>
            </a:pPr>
            <a:r>
              <a:rPr lang="es-ES" altLang="es-ES" sz="2200" dirty="0" smtClean="0"/>
              <a:t>Actividad;</a:t>
            </a:r>
          </a:p>
          <a:p>
            <a:pPr marL="514350" indent="-514350">
              <a:buFont typeface="Calibri" panose="020F0502020204030204" pitchFamily="34" charset="0"/>
              <a:buAutoNum type="alphaLcParenR"/>
            </a:pPr>
            <a:r>
              <a:rPr lang="es-ES" altLang="es-ES" sz="2200" dirty="0" smtClean="0"/>
              <a:t>Situación actual ;</a:t>
            </a:r>
            <a:endParaRPr lang="es-ES" altLang="es-ES" sz="22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981199" y="345429"/>
            <a:ext cx="8229600" cy="1143001"/>
          </a:xfrm>
        </p:spPr>
        <p:txBody>
          <a:bodyPr/>
          <a:lstStyle/>
          <a:p>
            <a:pPr algn="ctr"/>
            <a:r>
              <a:rPr lang="es-ES" altLang="es-ES" sz="3600" b="1" dirty="0">
                <a:solidFill>
                  <a:srgbClr val="C00000"/>
                </a:solidFill>
              </a:rPr>
              <a:t>Elementos del PADA</a:t>
            </a:r>
          </a:p>
        </p:txBody>
      </p:sp>
      <p:pic>
        <p:nvPicPr>
          <p:cNvPr id="6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5895" y="3643953"/>
            <a:ext cx="4289602" cy="262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4456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1680754" y="104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ES" b="1" dirty="0">
                <a:solidFill>
                  <a:srgbClr val="C00000"/>
                </a:solidFill>
              </a:rPr>
              <a:t>Elementos del PADA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181497" y="1567124"/>
            <a:ext cx="9786667" cy="4389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 startAt="6"/>
              <a:defRPr/>
            </a:pPr>
            <a:r>
              <a:rPr lang="es-ES" sz="2200" dirty="0" smtClean="0"/>
              <a:t>Supuestos de la planificación y restricciones;</a:t>
            </a:r>
          </a:p>
          <a:p>
            <a:pPr marL="514350" indent="-514350">
              <a:buFont typeface="Arial" panose="020B0604020202020204" pitchFamily="34" charset="0"/>
              <a:buAutoNum type="arabicPeriod" startAt="6"/>
              <a:defRPr/>
            </a:pPr>
            <a:r>
              <a:rPr lang="es-ES" sz="2200" dirty="0" smtClean="0"/>
              <a:t>Riesgos del proyecto: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es-ES" sz="2200" dirty="0" smtClean="0"/>
              <a:t>Riesgos identificados; (internos o externos)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es-ES" sz="2200" dirty="0" smtClean="0"/>
              <a:t>Acciones para mitigarlos: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es-ES" sz="2200" dirty="0" smtClean="0"/>
              <a:t>Responsables.  </a:t>
            </a:r>
          </a:p>
          <a:p>
            <a:pPr marL="514350" indent="-514350">
              <a:buFont typeface="Arial" panose="020B0604020202020204" pitchFamily="34" charset="0"/>
              <a:buAutoNum type="arabicPeriod" startAt="8"/>
              <a:defRPr/>
            </a:pPr>
            <a:r>
              <a:rPr lang="es-ES" sz="2200" dirty="0" smtClean="0"/>
              <a:t>Entregables del proyecto;</a:t>
            </a:r>
          </a:p>
          <a:p>
            <a:pPr marL="514350" indent="-514350">
              <a:buFont typeface="Arial" panose="020B0604020202020204" pitchFamily="34" charset="0"/>
              <a:buAutoNum type="arabicPeriod" startAt="8"/>
              <a:defRPr/>
            </a:pPr>
            <a:r>
              <a:rPr lang="es-ES" sz="2200" dirty="0" smtClean="0"/>
              <a:t>Fases del proyecto y tiempos de </a:t>
            </a:r>
          </a:p>
          <a:p>
            <a:pPr marL="0" indent="0">
              <a:buFont typeface="Wingdings 3" charset="2"/>
              <a:buNone/>
              <a:defRPr/>
            </a:pPr>
            <a:r>
              <a:rPr lang="es-ES" sz="2200" dirty="0" smtClean="0"/>
              <a:t>Ejecución;</a:t>
            </a:r>
          </a:p>
          <a:p>
            <a:pPr marL="0" indent="0">
              <a:buFont typeface="Wingdings 3" charset="2"/>
              <a:buNone/>
              <a:defRPr/>
            </a:pPr>
            <a:r>
              <a:rPr lang="es-ES" sz="2200" dirty="0" smtClean="0"/>
              <a:t>10. Aprobación del proyecto. </a:t>
            </a:r>
            <a:endParaRPr lang="es-ES" sz="2200" dirty="0"/>
          </a:p>
        </p:txBody>
      </p:sp>
      <p:pic>
        <p:nvPicPr>
          <p:cNvPr id="6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9199" y="3249386"/>
            <a:ext cx="3867079" cy="281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lecha izquierda 6">
            <a:hlinkClick r:id="rId3" action="ppaction://hlinksldjump"/>
          </p:cNvPr>
          <p:cNvSpPr/>
          <p:nvPr/>
        </p:nvSpPr>
        <p:spPr>
          <a:xfrm>
            <a:off x="1612903" y="6052389"/>
            <a:ext cx="555625" cy="361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39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6A8F2CB7-9004-4724-B957-700A96385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6964" y="526729"/>
            <a:ext cx="8911687" cy="997271"/>
          </a:xfrm>
        </p:spPr>
        <p:txBody>
          <a:bodyPr>
            <a:normAutofit/>
          </a:bodyPr>
          <a:lstStyle/>
          <a:p>
            <a:pPr algn="ctr" defTabSz="914400"/>
            <a:r>
              <a:rPr lang="es-MX" sz="4000" b="1" dirty="0">
                <a:solidFill>
                  <a:srgbClr val="C00000"/>
                </a:solidFill>
                <a:latin typeface="Calibri" panose="020F0502020204030204" pitchFamily="34" charset="0"/>
                <a:ea typeface="+mn-ea"/>
                <a:cs typeface="+mn-cs"/>
              </a:rPr>
              <a:t>Entrega – Recepción </a:t>
            </a:r>
          </a:p>
        </p:txBody>
      </p:sp>
      <p:sp>
        <p:nvSpPr>
          <p:cNvPr id="5" name="Marcador de contenido 5">
            <a:extLst>
              <a:ext uri="{FF2B5EF4-FFF2-40B4-BE49-F238E27FC236}">
                <a16:creationId xmlns:a16="http://schemas.microsoft.com/office/drawing/2014/main" xmlns="" id="{1FE0D17C-789B-4704-81B8-928142614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789" y="1791577"/>
            <a:ext cx="10515600" cy="27382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dirty="0" smtClean="0"/>
              <a:t>La </a:t>
            </a:r>
            <a:r>
              <a:rPr lang="es-ES" sz="2400" dirty="0"/>
              <a:t>entrega-recepción es el acto administrativo mediante el cual, el sujeto obligado, al concluir su cargo, empleo o comisión, hace entrega a quien se haya designado para tal efecto, los recursos humanos, financieros, materiales y tecnológicos, así como la evidencia documental y demás información generada en el ejercicio de sus funciones. </a:t>
            </a:r>
            <a:endParaRPr lang="es-419" sz="2400" dirty="0"/>
          </a:p>
        </p:txBody>
      </p:sp>
      <p:sp>
        <p:nvSpPr>
          <p:cNvPr id="6" name="Rectángulo 5"/>
          <p:cNvSpPr/>
          <p:nvPr/>
        </p:nvSpPr>
        <p:spPr>
          <a:xfrm>
            <a:off x="1914116" y="6235728"/>
            <a:ext cx="6900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*LEY </a:t>
            </a:r>
            <a:r>
              <a:rPr lang="es-ES" dirty="0"/>
              <a:t>DE ENTREGA RECEPCIÓN PARA EL ESTADO DE </a:t>
            </a:r>
            <a:r>
              <a:rPr lang="es-ES" dirty="0" smtClean="0"/>
              <a:t>SONORA, Articulo 4.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0348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6927" y="1010538"/>
            <a:ext cx="8190041" cy="467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364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775325" y="831968"/>
            <a:ext cx="10119437" cy="237645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419" altLang="en-US" sz="2400" b="1" dirty="0"/>
              <a:t>Artículo 16. </a:t>
            </a:r>
            <a:r>
              <a:rPr lang="es-419" altLang="en-US" sz="2400" dirty="0"/>
              <a:t>La responsabilidad de preservar íntegramente los documentos de archivo, tanto físicamente como en su contenido, así como de la organización, conservación y el buen funcionamiento del sistema institucional, recaerá en la máxima autoridad de cada sujeto obligado. </a:t>
            </a:r>
            <a:endParaRPr lang="es-ES" altLang="en-US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9956" y="3208421"/>
            <a:ext cx="2871536" cy="286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31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s-MX" altLang="es-ES" sz="40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¿Por qué son importantes los archivos?</a:t>
            </a:r>
            <a:br>
              <a:rPr lang="es-MX" altLang="es-ES" sz="4000" b="1" dirty="0">
                <a:solidFill>
                  <a:srgbClr val="C00000"/>
                </a:solidFill>
                <a:ea typeface="ＭＳ Ｐゴシック" panose="020B0600070205080204" pitchFamily="34" charset="-128"/>
              </a:rPr>
            </a:br>
            <a:endParaRPr lang="es-MX" altLang="es-ES" sz="4000" b="1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116183" y="1776549"/>
            <a:ext cx="9388429" cy="4069359"/>
          </a:xfrm>
          <a:extLst/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es-419" altLang="es-ES" sz="2500" dirty="0">
                <a:ea typeface="ＭＳ Ｐゴシック" panose="020B0600070205080204" pitchFamily="34" charset="-128"/>
              </a:rPr>
              <a:t>Los archivos se constituyen como condición para garantizar un Gobierno transparente, el derecho de acceso a la información y rendición de cuentas,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419" altLang="es-ES" sz="2500" dirty="0">
                <a:ea typeface="ＭＳ Ｐゴシック" panose="020B0600070205080204" pitchFamily="34" charset="-128"/>
              </a:rPr>
              <a:t>Generan la memoria institucional e histórica,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419" altLang="es-ES" sz="2500" dirty="0">
                <a:ea typeface="ＭＳ Ｐゴシック" panose="020B0600070205080204" pitchFamily="34" charset="-128"/>
              </a:rPr>
              <a:t>Una correcta gestión documental propicia la eficiencia de la función institucional,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419" altLang="es-ES" sz="2500" dirty="0">
                <a:ea typeface="ＭＳ Ｐゴシック" panose="020B0600070205080204" pitchFamily="34" charset="-128"/>
              </a:rPr>
              <a:t>Garantiza la protección de datos personales.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419" altLang="es-ES" sz="2500" dirty="0">
              <a:ea typeface="ＭＳ Ｐゴシック" panose="020B0600070205080204" pitchFamily="34" charset="-128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419" altLang="es-ES" sz="2500" dirty="0">
              <a:ea typeface="ＭＳ Ｐゴシック" panose="020B0600070205080204" pitchFamily="34" charset="-128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" altLang="es-ES" sz="25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557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1743776" y="622719"/>
            <a:ext cx="9914709" cy="3430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es-MX" altLang="es-ES" sz="2400" b="1" dirty="0" smtClean="0"/>
              <a:t>CAPITULO II</a:t>
            </a:r>
          </a:p>
          <a:p>
            <a:pPr marL="0" indent="0" algn="just">
              <a:buFont typeface="Wingdings 3" charset="2"/>
              <a:buNone/>
            </a:pPr>
            <a:r>
              <a:rPr lang="es-MX" altLang="es-ES" sz="2400" b="1" dirty="0" smtClean="0"/>
              <a:t>ARTÍCULO 10: </a:t>
            </a:r>
            <a:r>
              <a:rPr lang="es-MX" altLang="es-ES" sz="2400" dirty="0" smtClean="0"/>
              <a:t>Cada sujeto obligado es responsable de organizar y conservar sus archivos, de la operación de un sistema institucional, del cumplimiento de las disposiciones por esta Ley y las determinaciones que emita el Consejo Nacional y el Consejo Estatal según corresponda y deberá garantizar que no se sustraiga, dañen o eliminen documentos de archivo y la información a su cargo.</a:t>
            </a:r>
          </a:p>
          <a:p>
            <a:pPr marL="0" indent="0" algn="just">
              <a:buFont typeface="Wingdings 3" charset="2"/>
              <a:buNone/>
            </a:pPr>
            <a:endParaRPr lang="es-MX" altLang="es-ES" sz="2400" dirty="0" smtClean="0"/>
          </a:p>
          <a:p>
            <a:pPr marL="0" indent="0" algn="just">
              <a:buFont typeface="Wingdings 3" charset="2"/>
              <a:buNone/>
            </a:pPr>
            <a:endParaRPr lang="es-ES" altLang="es-ES" sz="2400" dirty="0"/>
          </a:p>
        </p:txBody>
      </p:sp>
      <p:sp>
        <p:nvSpPr>
          <p:cNvPr id="5" name="7 CuadroTexto"/>
          <p:cNvSpPr txBox="1"/>
          <p:nvPr/>
        </p:nvSpPr>
        <p:spPr>
          <a:xfrm>
            <a:off x="1743776" y="4053306"/>
            <a:ext cx="6707552" cy="1570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es-MX" altLang="es-ES" sz="2400" b="1" dirty="0"/>
              <a:t>El servidor publico que concluya su empleo, cargo o comisión deberá garantizar la entrega de los archivos a </a:t>
            </a:r>
            <a:r>
              <a:rPr lang="es-MX" altLang="es-ES" sz="2400" b="1" dirty="0" smtClean="0"/>
              <a:t>quien </a:t>
            </a:r>
            <a:r>
              <a:rPr lang="es-MX" altLang="es-ES" sz="2400" b="1" dirty="0"/>
              <a:t>lo sustituya debiendo estar organizados.</a:t>
            </a:r>
          </a:p>
        </p:txBody>
      </p:sp>
      <p:pic>
        <p:nvPicPr>
          <p:cNvPr id="6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31123" y="3646346"/>
            <a:ext cx="2847566" cy="24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441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1658345" y="644003"/>
            <a:ext cx="9801726" cy="3000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es-MX" altLang="es-ES" sz="2400" b="1" dirty="0" smtClean="0"/>
              <a:t>CAPITULO III</a:t>
            </a:r>
          </a:p>
          <a:p>
            <a:pPr marL="0" indent="0" algn="just">
              <a:buFont typeface="Wingdings 3" charset="2"/>
              <a:buNone/>
            </a:pPr>
            <a:r>
              <a:rPr lang="es-MX" altLang="es-ES" sz="2400" b="1" dirty="0" smtClean="0"/>
              <a:t>DE LOS PROCESOS DE ENTREGA – RECEPCIÓN </a:t>
            </a:r>
          </a:p>
          <a:p>
            <a:pPr marL="0" indent="0" algn="just">
              <a:buFont typeface="Wingdings 3" charset="2"/>
              <a:buNone/>
            </a:pPr>
            <a:r>
              <a:rPr lang="es-MX" altLang="es-ES" sz="2400" b="1" dirty="0" smtClean="0"/>
              <a:t>ARTICULO 17.- </a:t>
            </a:r>
            <a:r>
              <a:rPr lang="es-MX" altLang="es-ES" sz="2400" dirty="0" smtClean="0"/>
              <a:t>Los servidores públicos que deberán elaborar un acta de entrega – recepción al separarse de su empleo, cargo o comisión, deberán entregar los archivos que se encuentran bajo su custodia, así como los instrumentos de control y consulta archivísticos actualizados.</a:t>
            </a:r>
            <a:endParaRPr lang="es-MX" altLang="es-ES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4959" y="4024300"/>
            <a:ext cx="3895682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395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2540289" y="1341253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Font typeface="Arial" pitchFamily="34" charset="0"/>
              <a:buNone/>
            </a:pPr>
            <a:r>
              <a:rPr lang="es-MX" altLang="es-ES" sz="3000" b="1" dirty="0">
                <a:solidFill>
                  <a:srgbClr val="C00000"/>
                </a:solidFill>
              </a:rPr>
              <a:t>“La apatía o la ignorancia en este tema medular de nuestra democracia ya no puede ser una justificación para que los mexicanos no podamos gozar a plenitud de nuestros derechos, pues éstos se restringen indudablemente, ante la incorrecta o irresponsable administración de los archivos públicos”.</a:t>
            </a:r>
            <a:endParaRPr lang="es-ES" altLang="es-ES" sz="3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8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533046" y="2667084"/>
            <a:ext cx="417422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GRACIAS</a:t>
            </a:r>
            <a:endParaRPr lang="es-ES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39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2135560" y="1684338"/>
          <a:ext cx="7848872" cy="5173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Título 1"/>
          <p:cNvSpPr>
            <a:spLocks noGrp="1"/>
          </p:cNvSpPr>
          <p:nvPr>
            <p:ph type="title"/>
          </p:nvPr>
        </p:nvSpPr>
        <p:spPr>
          <a:xfrm>
            <a:off x="2135560" y="620689"/>
            <a:ext cx="7886700" cy="638175"/>
          </a:xfrm>
        </p:spPr>
        <p:txBody>
          <a:bodyPr anchor="t">
            <a:normAutofit fontScale="90000"/>
          </a:bodyPr>
          <a:lstStyle/>
          <a:p>
            <a:r>
              <a:rPr lang="es-MX" altLang="es-ES" b="1" dirty="0">
                <a:solidFill>
                  <a:srgbClr val="C00000"/>
                </a:solidFill>
                <a:ea typeface="ＭＳ Ｐゴシック" pitchFamily="34" charset="-128"/>
              </a:rPr>
              <a:t>¿Quienes son sujetos obligados?</a:t>
            </a:r>
            <a:br>
              <a:rPr lang="es-MX" altLang="es-ES" b="1" dirty="0">
                <a:solidFill>
                  <a:srgbClr val="C00000"/>
                </a:solidFill>
                <a:ea typeface="ＭＳ Ｐゴシック" pitchFamily="34" charset="-128"/>
              </a:rPr>
            </a:br>
            <a:endParaRPr lang="es-ES" altLang="es-ES" b="1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3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>
          <a:xfrm>
            <a:off x="2279576" y="332656"/>
            <a:ext cx="7886700" cy="6477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>
                <a:solidFill>
                  <a:srgbClr val="C00000"/>
                </a:solidFill>
                <a:ea typeface="ＭＳ Ｐゴシック" pitchFamily="34" charset="-128"/>
              </a:rPr>
              <a:t>Objetivos de LGA</a:t>
            </a:r>
            <a:br>
              <a:rPr lang="es-ES" b="1" dirty="0">
                <a:solidFill>
                  <a:srgbClr val="C00000"/>
                </a:solidFill>
                <a:ea typeface="ＭＳ Ｐゴシック" pitchFamily="34" charset="-128"/>
              </a:rPr>
            </a:br>
            <a:r>
              <a:rPr lang="es-ES" b="1" dirty="0">
                <a:solidFill>
                  <a:srgbClr val="C00000"/>
                </a:solidFill>
                <a:ea typeface="ＭＳ Ｐゴシック" pitchFamily="34" charset="-128"/>
              </a:rPr>
              <a:t/>
            </a:r>
            <a:br>
              <a:rPr lang="es-ES" b="1" dirty="0">
                <a:solidFill>
                  <a:srgbClr val="C00000"/>
                </a:solidFill>
                <a:ea typeface="ＭＳ Ｐゴシック" pitchFamily="34" charset="-128"/>
              </a:rPr>
            </a:br>
            <a:r>
              <a:rPr lang="es-ES" b="1" dirty="0">
                <a:solidFill>
                  <a:srgbClr val="C00000"/>
                </a:solidFill>
                <a:ea typeface="ＭＳ Ｐゴシック" pitchFamily="34" charset="-128"/>
              </a:rPr>
              <a:t> </a:t>
            </a:r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2558304"/>
              </p:ext>
            </p:extLst>
          </p:nvPr>
        </p:nvGraphicFramePr>
        <p:xfrm>
          <a:off x="2152650" y="1200152"/>
          <a:ext cx="8794024" cy="4976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143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es-MX" b="1" dirty="0">
                <a:solidFill>
                  <a:srgbClr val="C00000"/>
                </a:solidFill>
              </a:rPr>
              <a:t>Ley de Archivos para el Estado de Sonora.</a:t>
            </a:r>
            <a:endParaRPr lang="es-MX" dirty="0"/>
          </a:p>
        </p:txBody>
      </p:sp>
      <p:sp>
        <p:nvSpPr>
          <p:cNvPr id="22531" name="3 Marcador de contenido"/>
          <p:cNvSpPr>
            <a:spLocks noGrp="1"/>
          </p:cNvSpPr>
          <p:nvPr>
            <p:ph idx="1"/>
          </p:nvPr>
        </p:nvSpPr>
        <p:spPr>
          <a:xfrm>
            <a:off x="2063551" y="1495326"/>
            <a:ext cx="9536265" cy="510202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altLang="es-ES" sz="2000" b="1" dirty="0"/>
              <a:t>TITULO SEGUNDO</a:t>
            </a:r>
          </a:p>
          <a:p>
            <a:pPr marL="0" indent="0" algn="just">
              <a:buNone/>
            </a:pPr>
            <a:r>
              <a:rPr lang="es-MX" altLang="es-ES" sz="2000" b="1" dirty="0"/>
              <a:t>DE LA GESTIÓN DOCUMENTAL Y ADMINISTRACIÓN DE ARCHIVOS </a:t>
            </a:r>
          </a:p>
          <a:p>
            <a:pPr marL="0" indent="0" algn="just">
              <a:buNone/>
            </a:pPr>
            <a:r>
              <a:rPr lang="es-MX" altLang="es-ES" sz="2000" b="1" dirty="0"/>
              <a:t>CAPITULO I</a:t>
            </a:r>
          </a:p>
          <a:p>
            <a:pPr marL="0" indent="0" algn="just">
              <a:buNone/>
            </a:pPr>
            <a:r>
              <a:rPr lang="es-MX" altLang="es-ES" sz="2400" b="1" dirty="0"/>
              <a:t>ARTÍCULO 6. </a:t>
            </a:r>
            <a:endParaRPr lang="es-MX" altLang="es-ES" sz="2400" dirty="0"/>
          </a:p>
          <a:p>
            <a:pPr marL="0" indent="0" algn="just">
              <a:buNone/>
            </a:pPr>
            <a:r>
              <a:rPr lang="es-MX" altLang="es-ES" sz="2400" dirty="0"/>
              <a:t>Los sujetos obligados del estado de Sonora, en el ámbito de su competencia, deberán garantizar la organización, conservación y preservación de los archivos del sujeto obligado con el objeto de respetar el derecho a la verdad y el acceso a la información contenida en los archivos, así como fomentar el conocimiento de su patrimonio documental.</a:t>
            </a:r>
          </a:p>
          <a:p>
            <a:pPr marL="0" indent="0" algn="just">
              <a:buNone/>
            </a:pPr>
            <a:endParaRPr lang="es-MX" altLang="es-ES" sz="2400" dirty="0"/>
          </a:p>
          <a:p>
            <a:pPr marL="0" indent="0" algn="just">
              <a:buNone/>
            </a:pPr>
            <a:r>
              <a:rPr lang="es-MX" altLang="es-ES" sz="2000" b="1" dirty="0"/>
              <a:t>ARTICULO 7.  </a:t>
            </a:r>
            <a:r>
              <a:rPr lang="es-MX" altLang="es-ES" sz="2400" dirty="0"/>
              <a:t>Los sujetos obligados deberán producir, registrar, organizar y conservar los documentos de archivo sobre todo acto que derive de sus facultades, competencias y funciones.</a:t>
            </a:r>
            <a:endParaRPr lang="es-MX" altLang="es-ES" sz="2000" b="1" dirty="0"/>
          </a:p>
        </p:txBody>
      </p:sp>
    </p:spTree>
    <p:extLst>
      <p:ext uri="{BB962C8B-B14F-4D97-AF65-F5344CB8AC3E}">
        <p14:creationId xmlns:p14="http://schemas.microsoft.com/office/powerpoint/2010/main" xmlns="" val="25737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MX" altLang="es-ES" b="1" dirty="0">
                <a:solidFill>
                  <a:srgbClr val="C00000"/>
                </a:solidFill>
              </a:rPr>
              <a:t>Archivo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2381250" y="1428750"/>
            <a:ext cx="8931184" cy="2114550"/>
          </a:xfrm>
        </p:spPr>
        <p:txBody>
          <a:bodyPr/>
          <a:lstStyle/>
          <a:p>
            <a:pPr marL="0" indent="0" algn="just">
              <a:buNone/>
            </a:pPr>
            <a:r>
              <a:rPr lang="es-MX" altLang="es-ES" sz="2600" dirty="0">
                <a:solidFill>
                  <a:schemeClr val="tx1"/>
                </a:solidFill>
              </a:rPr>
              <a:t>Conjunto organizado de documentos producidos o recibidos por los sujetos obligados en el ejercicio de sus atribuciones y funciones, con independencia del soporte, espacio o lugar en el que se resguardan.</a:t>
            </a:r>
          </a:p>
        </p:txBody>
      </p:sp>
      <p:sp>
        <p:nvSpPr>
          <p:cNvPr id="14340" name="3 Rectángulo"/>
          <p:cNvSpPr>
            <a:spLocks noChangeArrowheads="1"/>
          </p:cNvSpPr>
          <p:nvPr/>
        </p:nvSpPr>
        <p:spPr bwMode="auto">
          <a:xfrm>
            <a:off x="2381250" y="3643314"/>
            <a:ext cx="8931184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es-MX" altLang="es-ES" sz="2600" dirty="0"/>
              <a:t>Los Archivos mantienen las pruebas de nuestras actuaciones, se nutren de los documentos que ingresan y que se producen en el diario quehacer de una institución.</a:t>
            </a:r>
          </a:p>
        </p:txBody>
      </p:sp>
    </p:spTree>
    <p:extLst>
      <p:ext uri="{BB962C8B-B14F-4D97-AF65-F5344CB8AC3E}">
        <p14:creationId xmlns:p14="http://schemas.microsoft.com/office/powerpoint/2010/main" xmlns="" val="15765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>
                <a:solidFill>
                  <a:srgbClr val="C00000"/>
                </a:solidFill>
              </a:rPr>
              <a:t>Acervo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>
                <a:solidFill>
                  <a:schemeClr val="tx1"/>
                </a:solidFill>
              </a:rPr>
              <a:t>Conjunto de documentos producidos y/o recibidos por sujetos obligados en el ejercicio de sus atribuciones y funciones con independencia de soporte, espacio o lugar en el que se resguarde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3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1" y="1700808"/>
            <a:ext cx="4354227" cy="43924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56041" y="1700808"/>
            <a:ext cx="3883149" cy="439248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207568" y="764705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Acervo</a:t>
            </a:r>
            <a:endParaRPr lang="es-MX" sz="3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6525406" y="764705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Archivo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xmlns="" val="173221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piral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</TotalTime>
  <Words>1754</Words>
  <Application>Microsoft Office PowerPoint</Application>
  <PresentationFormat>Personalizado</PresentationFormat>
  <Paragraphs>146</Paragraphs>
  <Slides>33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Espiral</vt:lpstr>
      <vt:lpstr>“La importancia de los archivos en el Proceso de Entrega-Recepción en el ámbito municipal”,</vt:lpstr>
      <vt:lpstr>Objetivo</vt:lpstr>
      <vt:lpstr>¿Por qué son importantes los archivos? </vt:lpstr>
      <vt:lpstr>¿Quienes son sujetos obligados? </vt:lpstr>
      <vt:lpstr>Objetivos de LGA   </vt:lpstr>
      <vt:lpstr>Ley de Archivos para el Estado de Sonora.</vt:lpstr>
      <vt:lpstr>Archivo</vt:lpstr>
      <vt:lpstr>Acervo</vt:lpstr>
      <vt:lpstr>Diapositiva 9</vt:lpstr>
      <vt:lpstr>Archivo de trámite</vt:lpstr>
      <vt:lpstr>Archivo de Concentración</vt:lpstr>
      <vt:lpstr>Archivo Histórico</vt:lpstr>
      <vt:lpstr>Principios Generales para la administración de Archivos </vt:lpstr>
      <vt:lpstr>Diapositiva 14</vt:lpstr>
      <vt:lpstr>Diapositiva 15</vt:lpstr>
      <vt:lpstr>Obligaciones generales </vt:lpstr>
      <vt:lpstr>Obligaciones</vt:lpstr>
      <vt:lpstr>Instrumentos de control y consulta archivística </vt:lpstr>
      <vt:lpstr>Diapositiva 19</vt:lpstr>
      <vt:lpstr>El Sistema Institucional de Archivos </vt:lpstr>
      <vt:lpstr>LGA. Del Sistema Institucional de Archivos  Art. 21.  El SIA de cada sujeto obligado deberá integrarse por… </vt:lpstr>
      <vt:lpstr>Programa Anual (PADA)</vt:lpstr>
      <vt:lpstr>CAPÍTULO V  DE LA PLANEACIÓN EN MATERIA ARCHIVÍSTICA  </vt:lpstr>
      <vt:lpstr>Diapositiva 24</vt:lpstr>
      <vt:lpstr>Elementos del PADA</vt:lpstr>
      <vt:lpstr>Diapositiva 26</vt:lpstr>
      <vt:lpstr>Entrega – Recepción </vt:lpstr>
      <vt:lpstr>Diapositiva 28</vt:lpstr>
      <vt:lpstr>Diapositiva 29</vt:lpstr>
      <vt:lpstr>Diapositiva 30</vt:lpstr>
      <vt:lpstr>Diapositiva 31</vt:lpstr>
      <vt:lpstr>Diapositiva 32</vt:lpstr>
      <vt:lpstr>Diapositiva 33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“La importancia de los archivos en el Proceso de Entrega-Recepción en el ámbito municipal”,</dc:title>
  <dc:creator>Anani Cinco</dc:creator>
  <cp:lastModifiedBy>Nanis</cp:lastModifiedBy>
  <cp:revision>39</cp:revision>
  <dcterms:created xsi:type="dcterms:W3CDTF">2021-01-07T00:17:16Z</dcterms:created>
  <dcterms:modified xsi:type="dcterms:W3CDTF">2021-03-12T17:34:04Z</dcterms:modified>
</cp:coreProperties>
</file>