
<file path=[Content_Types].xml><?xml version="1.0" encoding="utf-8"?>
<Types xmlns="http://schemas.openxmlformats.org/package/2006/content-types">
  <Default Extension="png" ContentType="image/png"/>
  <Default Extension="svg" ContentType="image/svg+xml"/>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2"/>
  </p:notesMasterIdLst>
  <p:sldIdLst>
    <p:sldId id="279" r:id="rId2"/>
    <p:sldId id="281" r:id="rId3"/>
    <p:sldId id="283" r:id="rId4"/>
    <p:sldId id="282" r:id="rId5"/>
    <p:sldId id="343" r:id="rId6"/>
    <p:sldId id="280" r:id="rId7"/>
    <p:sldId id="284" r:id="rId8"/>
    <p:sldId id="336" r:id="rId9"/>
    <p:sldId id="291" r:id="rId10"/>
    <p:sldId id="290" r:id="rId11"/>
    <p:sldId id="292" r:id="rId12"/>
    <p:sldId id="294" r:id="rId13"/>
    <p:sldId id="301" r:id="rId14"/>
    <p:sldId id="302" r:id="rId15"/>
    <p:sldId id="344" r:id="rId16"/>
    <p:sldId id="304" r:id="rId17"/>
    <p:sldId id="306" r:id="rId18"/>
    <p:sldId id="307" r:id="rId19"/>
    <p:sldId id="337" r:id="rId20"/>
    <p:sldId id="345" r:id="rId21"/>
    <p:sldId id="338" r:id="rId22"/>
    <p:sldId id="339" r:id="rId23"/>
    <p:sldId id="340" r:id="rId24"/>
    <p:sldId id="289" r:id="rId25"/>
    <p:sldId id="334" r:id="rId26"/>
    <p:sldId id="335" r:id="rId27"/>
    <p:sldId id="341" r:id="rId28"/>
    <p:sldId id="342" r:id="rId29"/>
    <p:sldId id="317" r:id="rId30"/>
    <p:sldId id="332" r:id="rId31"/>
  </p:sldIdLst>
  <p:sldSz cx="9144000" cy="6858000" type="screen4x3"/>
  <p:notesSz cx="7077075" cy="9363075"/>
  <p:defaultTextStyle>
    <a:defPPr>
      <a:defRPr lang="es-MX"/>
    </a:defPPr>
    <a:lvl1pPr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5pPr>
    <a:lvl6pPr marL="2286000" algn="l" defTabSz="914400" rtl="0" eaLnBrk="1" latinLnBrk="0" hangingPunct="1">
      <a:defRPr kern="1200">
        <a:solidFill>
          <a:schemeClr val="tx1"/>
        </a:solidFill>
        <a:latin typeface="Calibri" panose="020F0502020204030204" pitchFamily="34" charset="0"/>
        <a:ea typeface="+mn-ea"/>
        <a:cs typeface="+mn-cs"/>
      </a:defRPr>
    </a:lvl6pPr>
    <a:lvl7pPr marL="2743200" algn="l" defTabSz="914400" rtl="0" eaLnBrk="1" latinLnBrk="0" hangingPunct="1">
      <a:defRPr kern="1200">
        <a:solidFill>
          <a:schemeClr val="tx1"/>
        </a:solidFill>
        <a:latin typeface="Calibri" panose="020F0502020204030204" pitchFamily="34" charset="0"/>
        <a:ea typeface="+mn-ea"/>
        <a:cs typeface="+mn-cs"/>
      </a:defRPr>
    </a:lvl7pPr>
    <a:lvl8pPr marL="3200400" algn="l" defTabSz="914400" rtl="0" eaLnBrk="1" latinLnBrk="0" hangingPunct="1">
      <a:defRPr kern="1200">
        <a:solidFill>
          <a:schemeClr val="tx1"/>
        </a:solidFill>
        <a:latin typeface="Calibri" panose="020F0502020204030204" pitchFamily="34" charset="0"/>
        <a:ea typeface="+mn-ea"/>
        <a:cs typeface="+mn-cs"/>
      </a:defRPr>
    </a:lvl8pPr>
    <a:lvl9pPr marL="3657600" algn="l" defTabSz="914400" rtl="0" eaLnBrk="1" latinLnBrk="0" hangingPunct="1">
      <a:defRPr kern="120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46C0A"/>
    <a:srgbClr val="D99C67"/>
    <a:srgbClr val="E0A05A"/>
    <a:srgbClr val="FFFFFF"/>
    <a:srgbClr val="FFFF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397" autoAdjust="0"/>
    <p:restoredTop sz="94660"/>
  </p:normalViewPr>
  <p:slideViewPr>
    <p:cSldViewPr>
      <p:cViewPr varScale="1">
        <p:scale>
          <a:sx n="70" d="100"/>
          <a:sy n="70" d="100"/>
        </p:scale>
        <p:origin x="1350" y="72"/>
      </p:cViewPr>
      <p:guideLst>
        <p:guide orient="horz" pos="2160"/>
        <p:guide pos="2880"/>
      </p:guideLst>
    </p:cSldViewPr>
  </p:slideViewPr>
  <p:notesTextViewPr>
    <p:cViewPr>
      <p:scale>
        <a:sx n="1" d="1"/>
        <a:sy n="1" d="1"/>
      </p:scale>
      <p:origin x="0" y="0"/>
    </p:cViewPr>
  </p:notesTextViewPr>
  <p:sorterViewPr>
    <p:cViewPr>
      <p:scale>
        <a:sx n="50" d="100"/>
        <a:sy n="50"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Marcador de encabezado 1">
            <a:extLst>
              <a:ext uri="{FF2B5EF4-FFF2-40B4-BE49-F238E27FC236}">
                <a16:creationId xmlns:a16="http://schemas.microsoft.com/office/drawing/2014/main" xmlns="" id="{EF73802B-9F3E-4678-915C-78AAED80D56A}"/>
              </a:ext>
            </a:extLst>
          </p:cNvPr>
          <p:cNvSpPr>
            <a:spLocks noGrp="1"/>
          </p:cNvSpPr>
          <p:nvPr>
            <p:ph type="hdr" sz="quarter"/>
          </p:nvPr>
        </p:nvSpPr>
        <p:spPr>
          <a:xfrm>
            <a:off x="0" y="0"/>
            <a:ext cx="3067050" cy="469900"/>
          </a:xfrm>
          <a:prstGeom prst="rect">
            <a:avLst/>
          </a:prstGeom>
        </p:spPr>
        <p:txBody>
          <a:bodyPr vert="horz" lIns="92528" tIns="46264" rIns="92528" bIns="46264" rtlCol="0"/>
          <a:lstStyle>
            <a:lvl1pPr algn="l">
              <a:defRPr sz="1200"/>
            </a:lvl1pPr>
          </a:lstStyle>
          <a:p>
            <a:pPr>
              <a:defRPr/>
            </a:pPr>
            <a:endParaRPr lang="es-MX"/>
          </a:p>
        </p:txBody>
      </p:sp>
      <p:sp>
        <p:nvSpPr>
          <p:cNvPr id="3" name="Marcador de fecha 2">
            <a:extLst>
              <a:ext uri="{FF2B5EF4-FFF2-40B4-BE49-F238E27FC236}">
                <a16:creationId xmlns:a16="http://schemas.microsoft.com/office/drawing/2014/main" xmlns="" id="{B02D5133-9AB7-40CC-9BDE-2B9329A25FE9}"/>
              </a:ext>
            </a:extLst>
          </p:cNvPr>
          <p:cNvSpPr>
            <a:spLocks noGrp="1"/>
          </p:cNvSpPr>
          <p:nvPr>
            <p:ph type="dt" idx="1"/>
          </p:nvPr>
        </p:nvSpPr>
        <p:spPr>
          <a:xfrm>
            <a:off x="4008438" y="0"/>
            <a:ext cx="3067050" cy="469900"/>
          </a:xfrm>
          <a:prstGeom prst="rect">
            <a:avLst/>
          </a:prstGeom>
        </p:spPr>
        <p:txBody>
          <a:bodyPr vert="horz" lIns="92528" tIns="46264" rIns="92528" bIns="46264" rtlCol="0"/>
          <a:lstStyle>
            <a:lvl1pPr algn="r">
              <a:defRPr sz="1200"/>
            </a:lvl1pPr>
          </a:lstStyle>
          <a:p>
            <a:pPr>
              <a:defRPr/>
            </a:pPr>
            <a:fld id="{AC95309B-CB5A-4E03-886A-07C2478F314B}" type="datetimeFigureOut">
              <a:rPr lang="es-MX"/>
              <a:pPr>
                <a:defRPr/>
              </a:pPr>
              <a:t>30/09/2020</a:t>
            </a:fld>
            <a:endParaRPr lang="es-MX"/>
          </a:p>
        </p:txBody>
      </p:sp>
      <p:sp>
        <p:nvSpPr>
          <p:cNvPr id="4" name="Marcador de imagen de diapositiva 3">
            <a:extLst>
              <a:ext uri="{FF2B5EF4-FFF2-40B4-BE49-F238E27FC236}">
                <a16:creationId xmlns:a16="http://schemas.microsoft.com/office/drawing/2014/main" xmlns="" id="{B418251A-7D74-4816-B304-295EB59AE49D}"/>
              </a:ext>
            </a:extLst>
          </p:cNvPr>
          <p:cNvSpPr>
            <a:spLocks noGrp="1" noRot="1" noChangeAspect="1"/>
          </p:cNvSpPr>
          <p:nvPr>
            <p:ph type="sldImg" idx="2"/>
          </p:nvPr>
        </p:nvSpPr>
        <p:spPr>
          <a:xfrm>
            <a:off x="1431925" y="1169988"/>
            <a:ext cx="4213225" cy="3160712"/>
          </a:xfrm>
          <a:prstGeom prst="rect">
            <a:avLst/>
          </a:prstGeom>
          <a:noFill/>
          <a:ln w="12700">
            <a:solidFill>
              <a:prstClr val="black"/>
            </a:solidFill>
          </a:ln>
        </p:spPr>
        <p:txBody>
          <a:bodyPr vert="horz" lIns="92528" tIns="46264" rIns="92528" bIns="46264" rtlCol="0" anchor="ctr"/>
          <a:lstStyle/>
          <a:p>
            <a:pPr lvl="0"/>
            <a:endParaRPr lang="es-MX" noProof="0"/>
          </a:p>
        </p:txBody>
      </p:sp>
      <p:sp>
        <p:nvSpPr>
          <p:cNvPr id="5" name="Marcador de notas 4">
            <a:extLst>
              <a:ext uri="{FF2B5EF4-FFF2-40B4-BE49-F238E27FC236}">
                <a16:creationId xmlns:a16="http://schemas.microsoft.com/office/drawing/2014/main" xmlns="" id="{24158DF0-B00D-47DA-8BC9-6956A419674A}"/>
              </a:ext>
            </a:extLst>
          </p:cNvPr>
          <p:cNvSpPr>
            <a:spLocks noGrp="1"/>
          </p:cNvSpPr>
          <p:nvPr>
            <p:ph type="body" sz="quarter" idx="3"/>
          </p:nvPr>
        </p:nvSpPr>
        <p:spPr>
          <a:xfrm>
            <a:off x="708025" y="4506913"/>
            <a:ext cx="5661025" cy="3686175"/>
          </a:xfrm>
          <a:prstGeom prst="rect">
            <a:avLst/>
          </a:prstGeom>
        </p:spPr>
        <p:txBody>
          <a:bodyPr vert="horz" lIns="92528" tIns="46264" rIns="92528" bIns="46264" rtlCol="0"/>
          <a:lstStyle/>
          <a:p>
            <a:pPr lvl="0"/>
            <a:r>
              <a:rPr lang="es-ES" noProof="0"/>
              <a:t>Haga clic para modificar el estilo de texto del patrón</a:t>
            </a:r>
          </a:p>
          <a:p>
            <a:pPr lvl="1"/>
            <a:r>
              <a:rPr lang="es-ES" noProof="0"/>
              <a:t>Segundo nivel</a:t>
            </a:r>
          </a:p>
          <a:p>
            <a:pPr lvl="2"/>
            <a:r>
              <a:rPr lang="es-ES" noProof="0"/>
              <a:t>Tercer nivel</a:t>
            </a:r>
          </a:p>
          <a:p>
            <a:pPr lvl="3"/>
            <a:r>
              <a:rPr lang="es-ES" noProof="0"/>
              <a:t>Cuarto nivel</a:t>
            </a:r>
          </a:p>
          <a:p>
            <a:pPr lvl="4"/>
            <a:r>
              <a:rPr lang="es-ES" noProof="0"/>
              <a:t>Quinto nivel</a:t>
            </a:r>
            <a:endParaRPr lang="es-MX" noProof="0"/>
          </a:p>
        </p:txBody>
      </p:sp>
      <p:sp>
        <p:nvSpPr>
          <p:cNvPr id="6" name="Marcador de pie de página 5">
            <a:extLst>
              <a:ext uri="{FF2B5EF4-FFF2-40B4-BE49-F238E27FC236}">
                <a16:creationId xmlns:a16="http://schemas.microsoft.com/office/drawing/2014/main" xmlns="" id="{5F7A7D1F-FA83-46BF-8B76-57E469B9C576}"/>
              </a:ext>
            </a:extLst>
          </p:cNvPr>
          <p:cNvSpPr>
            <a:spLocks noGrp="1"/>
          </p:cNvSpPr>
          <p:nvPr>
            <p:ph type="ftr" sz="quarter" idx="4"/>
          </p:nvPr>
        </p:nvSpPr>
        <p:spPr>
          <a:xfrm>
            <a:off x="0" y="8893175"/>
            <a:ext cx="3067050" cy="469900"/>
          </a:xfrm>
          <a:prstGeom prst="rect">
            <a:avLst/>
          </a:prstGeom>
        </p:spPr>
        <p:txBody>
          <a:bodyPr vert="horz" lIns="92528" tIns="46264" rIns="92528" bIns="46264" rtlCol="0" anchor="b"/>
          <a:lstStyle>
            <a:lvl1pPr algn="l">
              <a:defRPr sz="1200"/>
            </a:lvl1pPr>
          </a:lstStyle>
          <a:p>
            <a:pPr>
              <a:defRPr/>
            </a:pPr>
            <a:endParaRPr lang="es-MX"/>
          </a:p>
        </p:txBody>
      </p:sp>
      <p:sp>
        <p:nvSpPr>
          <p:cNvPr id="7" name="Marcador de número de diapositiva 6">
            <a:extLst>
              <a:ext uri="{FF2B5EF4-FFF2-40B4-BE49-F238E27FC236}">
                <a16:creationId xmlns:a16="http://schemas.microsoft.com/office/drawing/2014/main" xmlns="" id="{A7DABBA5-E677-471E-81E6-A0FD4ECA112C}"/>
              </a:ext>
            </a:extLst>
          </p:cNvPr>
          <p:cNvSpPr>
            <a:spLocks noGrp="1"/>
          </p:cNvSpPr>
          <p:nvPr>
            <p:ph type="sldNum" sz="quarter" idx="5"/>
          </p:nvPr>
        </p:nvSpPr>
        <p:spPr>
          <a:xfrm>
            <a:off x="4008438" y="8893175"/>
            <a:ext cx="3067050" cy="469900"/>
          </a:xfrm>
          <a:prstGeom prst="rect">
            <a:avLst/>
          </a:prstGeom>
        </p:spPr>
        <p:txBody>
          <a:bodyPr vert="horz" wrap="square" lIns="92528" tIns="46264" rIns="92528" bIns="46264" numCol="1" anchor="b" anchorCtr="0" compatLnSpc="1">
            <a:prstTxWarp prst="textNoShape">
              <a:avLst/>
            </a:prstTxWarp>
          </a:bodyPr>
          <a:lstStyle>
            <a:lvl1pPr algn="r">
              <a:defRPr sz="1200"/>
            </a:lvl1pPr>
          </a:lstStyle>
          <a:p>
            <a:fld id="{81FC56F2-310A-4914-9DD4-EDAEAE28216B}" type="slidenum">
              <a:rPr lang="es-MX" altLang="es-MX"/>
              <a:pPr/>
              <a:t>‹Nº›</a:t>
            </a:fld>
            <a:endParaRPr lang="es-MX" altLang="es-MX"/>
          </a:p>
        </p:txBody>
      </p:sp>
    </p:spTree>
    <p:extLst>
      <p:ext uri="{BB962C8B-B14F-4D97-AF65-F5344CB8AC3E}">
        <p14:creationId xmlns:p14="http://schemas.microsoft.com/office/powerpoint/2010/main" val="3874522738"/>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Marcador de imagen de diapositiva 1">
            <a:extLst>
              <a:ext uri="{FF2B5EF4-FFF2-40B4-BE49-F238E27FC236}">
                <a16:creationId xmlns:a16="http://schemas.microsoft.com/office/drawing/2014/main" xmlns="" id="{9249D03E-C09F-4CBE-BD20-6A2CB4B3B7E8}"/>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9" name="Marcador de notas 2">
            <a:extLst>
              <a:ext uri="{FF2B5EF4-FFF2-40B4-BE49-F238E27FC236}">
                <a16:creationId xmlns:a16="http://schemas.microsoft.com/office/drawing/2014/main" xmlns="" id="{C3B3B7E5-8724-46D9-8BFD-E5E7CA984CA8}"/>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s-MX" altLang="es-MX"/>
          </a:p>
        </p:txBody>
      </p:sp>
      <p:sp>
        <p:nvSpPr>
          <p:cNvPr id="4100" name="Marcador de número de diapositiva 3">
            <a:extLst>
              <a:ext uri="{FF2B5EF4-FFF2-40B4-BE49-F238E27FC236}">
                <a16:creationId xmlns:a16="http://schemas.microsoft.com/office/drawing/2014/main" xmlns="" id="{CAC26BE8-7DCB-418D-8939-0167C1555C6E}"/>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defRPr>
            </a:lvl1pPr>
            <a:lvl2pPr marL="750888" indent="-288925">
              <a:defRPr>
                <a:solidFill>
                  <a:schemeClr val="tx1"/>
                </a:solidFill>
                <a:latin typeface="Calibri" panose="020F0502020204030204" pitchFamily="34" charset="0"/>
              </a:defRPr>
            </a:lvl2pPr>
            <a:lvl3pPr marL="1155700" indent="-230188">
              <a:defRPr>
                <a:solidFill>
                  <a:schemeClr val="tx1"/>
                </a:solidFill>
                <a:latin typeface="Calibri" panose="020F0502020204030204" pitchFamily="34" charset="0"/>
              </a:defRPr>
            </a:lvl3pPr>
            <a:lvl4pPr marL="1617663" indent="-230188">
              <a:defRPr>
                <a:solidFill>
                  <a:schemeClr val="tx1"/>
                </a:solidFill>
                <a:latin typeface="Calibri" panose="020F0502020204030204" pitchFamily="34" charset="0"/>
              </a:defRPr>
            </a:lvl4pPr>
            <a:lvl5pPr marL="2081213" indent="-230188">
              <a:defRPr>
                <a:solidFill>
                  <a:schemeClr val="tx1"/>
                </a:solidFill>
                <a:latin typeface="Calibri" panose="020F0502020204030204" pitchFamily="34" charset="0"/>
              </a:defRPr>
            </a:lvl5pPr>
            <a:lvl6pPr marL="2538413" indent="-230188" eaLnBrk="0" fontAlgn="base" hangingPunct="0">
              <a:spcBef>
                <a:spcPct val="0"/>
              </a:spcBef>
              <a:spcAft>
                <a:spcPct val="0"/>
              </a:spcAft>
              <a:defRPr>
                <a:solidFill>
                  <a:schemeClr val="tx1"/>
                </a:solidFill>
                <a:latin typeface="Calibri" panose="020F0502020204030204" pitchFamily="34" charset="0"/>
              </a:defRPr>
            </a:lvl6pPr>
            <a:lvl7pPr marL="2995613" indent="-230188" eaLnBrk="0" fontAlgn="base" hangingPunct="0">
              <a:spcBef>
                <a:spcPct val="0"/>
              </a:spcBef>
              <a:spcAft>
                <a:spcPct val="0"/>
              </a:spcAft>
              <a:defRPr>
                <a:solidFill>
                  <a:schemeClr val="tx1"/>
                </a:solidFill>
                <a:latin typeface="Calibri" panose="020F0502020204030204" pitchFamily="34" charset="0"/>
              </a:defRPr>
            </a:lvl7pPr>
            <a:lvl8pPr marL="3452813" indent="-230188" eaLnBrk="0" fontAlgn="base" hangingPunct="0">
              <a:spcBef>
                <a:spcPct val="0"/>
              </a:spcBef>
              <a:spcAft>
                <a:spcPct val="0"/>
              </a:spcAft>
              <a:defRPr>
                <a:solidFill>
                  <a:schemeClr val="tx1"/>
                </a:solidFill>
                <a:latin typeface="Calibri" panose="020F0502020204030204" pitchFamily="34" charset="0"/>
              </a:defRPr>
            </a:lvl8pPr>
            <a:lvl9pPr marL="3910013" indent="-230188" eaLnBrk="0" fontAlgn="base" hangingPunct="0">
              <a:spcBef>
                <a:spcPct val="0"/>
              </a:spcBef>
              <a:spcAft>
                <a:spcPct val="0"/>
              </a:spcAft>
              <a:defRPr>
                <a:solidFill>
                  <a:schemeClr val="tx1"/>
                </a:solidFill>
                <a:latin typeface="Calibri" panose="020F0502020204030204" pitchFamily="34" charset="0"/>
              </a:defRPr>
            </a:lvl9pPr>
          </a:lstStyle>
          <a:p>
            <a:fld id="{DA49971E-A172-43E4-BD05-83A154156A07}" type="slidenum">
              <a:rPr lang="es-MX" altLang="es-MX"/>
              <a:pPr/>
              <a:t>1</a:t>
            </a:fld>
            <a:endParaRPr lang="es-MX" altLang="es-MX"/>
          </a:p>
        </p:txBody>
      </p:sp>
    </p:spTree>
    <p:extLst>
      <p:ext uri="{BB962C8B-B14F-4D97-AF65-F5344CB8AC3E}">
        <p14:creationId xmlns:p14="http://schemas.microsoft.com/office/powerpoint/2010/main" val="175794779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Marcador de imagen de diapositiva 1">
            <a:extLst>
              <a:ext uri="{FF2B5EF4-FFF2-40B4-BE49-F238E27FC236}">
                <a16:creationId xmlns:a16="http://schemas.microsoft.com/office/drawing/2014/main" xmlns="" id="{6C706B86-689A-48AB-859B-D467846FAC06}"/>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2531" name="Marcador de notas 2">
            <a:extLst>
              <a:ext uri="{FF2B5EF4-FFF2-40B4-BE49-F238E27FC236}">
                <a16:creationId xmlns:a16="http://schemas.microsoft.com/office/drawing/2014/main" xmlns="" id="{C70AF3B2-E71A-47CB-9CBA-05F0E70A93E7}"/>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s-MX" altLang="es-MX"/>
          </a:p>
        </p:txBody>
      </p:sp>
      <p:sp>
        <p:nvSpPr>
          <p:cNvPr id="22532" name="Marcador de número de diapositiva 3">
            <a:extLst>
              <a:ext uri="{FF2B5EF4-FFF2-40B4-BE49-F238E27FC236}">
                <a16:creationId xmlns:a16="http://schemas.microsoft.com/office/drawing/2014/main" xmlns="" id="{8868E245-0B09-437A-87BF-89C320C1E167}"/>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defRPr>
            </a:lvl1pPr>
            <a:lvl2pPr marL="750888" indent="-288925">
              <a:defRPr>
                <a:solidFill>
                  <a:schemeClr val="tx1"/>
                </a:solidFill>
                <a:latin typeface="Calibri" panose="020F0502020204030204" pitchFamily="34" charset="0"/>
              </a:defRPr>
            </a:lvl2pPr>
            <a:lvl3pPr marL="1155700" indent="-230188">
              <a:defRPr>
                <a:solidFill>
                  <a:schemeClr val="tx1"/>
                </a:solidFill>
                <a:latin typeface="Calibri" panose="020F0502020204030204" pitchFamily="34" charset="0"/>
              </a:defRPr>
            </a:lvl3pPr>
            <a:lvl4pPr marL="1617663" indent="-230188">
              <a:defRPr>
                <a:solidFill>
                  <a:schemeClr val="tx1"/>
                </a:solidFill>
                <a:latin typeface="Calibri" panose="020F0502020204030204" pitchFamily="34" charset="0"/>
              </a:defRPr>
            </a:lvl4pPr>
            <a:lvl5pPr marL="2081213" indent="-230188">
              <a:defRPr>
                <a:solidFill>
                  <a:schemeClr val="tx1"/>
                </a:solidFill>
                <a:latin typeface="Calibri" panose="020F0502020204030204" pitchFamily="34" charset="0"/>
              </a:defRPr>
            </a:lvl5pPr>
            <a:lvl6pPr marL="2538413" indent="-230188" eaLnBrk="0" fontAlgn="base" hangingPunct="0">
              <a:spcBef>
                <a:spcPct val="0"/>
              </a:spcBef>
              <a:spcAft>
                <a:spcPct val="0"/>
              </a:spcAft>
              <a:defRPr>
                <a:solidFill>
                  <a:schemeClr val="tx1"/>
                </a:solidFill>
                <a:latin typeface="Calibri" panose="020F0502020204030204" pitchFamily="34" charset="0"/>
              </a:defRPr>
            </a:lvl6pPr>
            <a:lvl7pPr marL="2995613" indent="-230188" eaLnBrk="0" fontAlgn="base" hangingPunct="0">
              <a:spcBef>
                <a:spcPct val="0"/>
              </a:spcBef>
              <a:spcAft>
                <a:spcPct val="0"/>
              </a:spcAft>
              <a:defRPr>
                <a:solidFill>
                  <a:schemeClr val="tx1"/>
                </a:solidFill>
                <a:latin typeface="Calibri" panose="020F0502020204030204" pitchFamily="34" charset="0"/>
              </a:defRPr>
            </a:lvl7pPr>
            <a:lvl8pPr marL="3452813" indent="-230188" eaLnBrk="0" fontAlgn="base" hangingPunct="0">
              <a:spcBef>
                <a:spcPct val="0"/>
              </a:spcBef>
              <a:spcAft>
                <a:spcPct val="0"/>
              </a:spcAft>
              <a:defRPr>
                <a:solidFill>
                  <a:schemeClr val="tx1"/>
                </a:solidFill>
                <a:latin typeface="Calibri" panose="020F0502020204030204" pitchFamily="34" charset="0"/>
              </a:defRPr>
            </a:lvl8pPr>
            <a:lvl9pPr marL="3910013" indent="-230188" eaLnBrk="0" fontAlgn="base" hangingPunct="0">
              <a:spcBef>
                <a:spcPct val="0"/>
              </a:spcBef>
              <a:spcAft>
                <a:spcPct val="0"/>
              </a:spcAft>
              <a:defRPr>
                <a:solidFill>
                  <a:schemeClr val="tx1"/>
                </a:solidFill>
                <a:latin typeface="Calibri" panose="020F0502020204030204" pitchFamily="34" charset="0"/>
              </a:defRPr>
            </a:lvl9pPr>
          </a:lstStyle>
          <a:p>
            <a:fld id="{A1A22D61-DFC3-490A-BE65-08F4FE70D4DC}" type="slidenum">
              <a:rPr lang="es-MX" altLang="es-MX"/>
              <a:pPr/>
              <a:t>10</a:t>
            </a:fld>
            <a:endParaRPr lang="es-MX" altLang="es-MX"/>
          </a:p>
        </p:txBody>
      </p:sp>
    </p:spTree>
    <p:extLst>
      <p:ext uri="{BB962C8B-B14F-4D97-AF65-F5344CB8AC3E}">
        <p14:creationId xmlns:p14="http://schemas.microsoft.com/office/powerpoint/2010/main" val="224289901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Marcador de imagen de diapositiva 1">
            <a:extLst>
              <a:ext uri="{FF2B5EF4-FFF2-40B4-BE49-F238E27FC236}">
                <a16:creationId xmlns:a16="http://schemas.microsoft.com/office/drawing/2014/main" xmlns="" id="{0DA788A8-EC4A-4019-ACD8-25404DD89214}"/>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4579" name="Marcador de notas 2">
            <a:extLst>
              <a:ext uri="{FF2B5EF4-FFF2-40B4-BE49-F238E27FC236}">
                <a16:creationId xmlns:a16="http://schemas.microsoft.com/office/drawing/2014/main" xmlns="" id="{AE7189CC-235E-47AD-97EE-DE92E9BF5EB3}"/>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s-MX" altLang="es-MX"/>
          </a:p>
        </p:txBody>
      </p:sp>
      <p:sp>
        <p:nvSpPr>
          <p:cNvPr id="24580" name="Marcador de número de diapositiva 3">
            <a:extLst>
              <a:ext uri="{FF2B5EF4-FFF2-40B4-BE49-F238E27FC236}">
                <a16:creationId xmlns:a16="http://schemas.microsoft.com/office/drawing/2014/main" xmlns="" id="{50A0949F-524B-449C-B0E3-8223DD8744BE}"/>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defRPr>
            </a:lvl1pPr>
            <a:lvl2pPr marL="750888" indent="-288925">
              <a:defRPr>
                <a:solidFill>
                  <a:schemeClr val="tx1"/>
                </a:solidFill>
                <a:latin typeface="Calibri" panose="020F0502020204030204" pitchFamily="34" charset="0"/>
              </a:defRPr>
            </a:lvl2pPr>
            <a:lvl3pPr marL="1155700" indent="-230188">
              <a:defRPr>
                <a:solidFill>
                  <a:schemeClr val="tx1"/>
                </a:solidFill>
                <a:latin typeface="Calibri" panose="020F0502020204030204" pitchFamily="34" charset="0"/>
              </a:defRPr>
            </a:lvl3pPr>
            <a:lvl4pPr marL="1617663" indent="-230188">
              <a:defRPr>
                <a:solidFill>
                  <a:schemeClr val="tx1"/>
                </a:solidFill>
                <a:latin typeface="Calibri" panose="020F0502020204030204" pitchFamily="34" charset="0"/>
              </a:defRPr>
            </a:lvl4pPr>
            <a:lvl5pPr marL="2081213" indent="-230188">
              <a:defRPr>
                <a:solidFill>
                  <a:schemeClr val="tx1"/>
                </a:solidFill>
                <a:latin typeface="Calibri" panose="020F0502020204030204" pitchFamily="34" charset="0"/>
              </a:defRPr>
            </a:lvl5pPr>
            <a:lvl6pPr marL="2538413" indent="-230188" eaLnBrk="0" fontAlgn="base" hangingPunct="0">
              <a:spcBef>
                <a:spcPct val="0"/>
              </a:spcBef>
              <a:spcAft>
                <a:spcPct val="0"/>
              </a:spcAft>
              <a:defRPr>
                <a:solidFill>
                  <a:schemeClr val="tx1"/>
                </a:solidFill>
                <a:latin typeface="Calibri" panose="020F0502020204030204" pitchFamily="34" charset="0"/>
              </a:defRPr>
            </a:lvl6pPr>
            <a:lvl7pPr marL="2995613" indent="-230188" eaLnBrk="0" fontAlgn="base" hangingPunct="0">
              <a:spcBef>
                <a:spcPct val="0"/>
              </a:spcBef>
              <a:spcAft>
                <a:spcPct val="0"/>
              </a:spcAft>
              <a:defRPr>
                <a:solidFill>
                  <a:schemeClr val="tx1"/>
                </a:solidFill>
                <a:latin typeface="Calibri" panose="020F0502020204030204" pitchFamily="34" charset="0"/>
              </a:defRPr>
            </a:lvl7pPr>
            <a:lvl8pPr marL="3452813" indent="-230188" eaLnBrk="0" fontAlgn="base" hangingPunct="0">
              <a:spcBef>
                <a:spcPct val="0"/>
              </a:spcBef>
              <a:spcAft>
                <a:spcPct val="0"/>
              </a:spcAft>
              <a:defRPr>
                <a:solidFill>
                  <a:schemeClr val="tx1"/>
                </a:solidFill>
                <a:latin typeface="Calibri" panose="020F0502020204030204" pitchFamily="34" charset="0"/>
              </a:defRPr>
            </a:lvl8pPr>
            <a:lvl9pPr marL="3910013" indent="-230188" eaLnBrk="0" fontAlgn="base" hangingPunct="0">
              <a:spcBef>
                <a:spcPct val="0"/>
              </a:spcBef>
              <a:spcAft>
                <a:spcPct val="0"/>
              </a:spcAft>
              <a:defRPr>
                <a:solidFill>
                  <a:schemeClr val="tx1"/>
                </a:solidFill>
                <a:latin typeface="Calibri" panose="020F0502020204030204" pitchFamily="34" charset="0"/>
              </a:defRPr>
            </a:lvl9pPr>
          </a:lstStyle>
          <a:p>
            <a:fld id="{C93E2575-6ED4-4988-A7C0-D078B1F72325}" type="slidenum">
              <a:rPr lang="es-MX" altLang="es-MX"/>
              <a:pPr/>
              <a:t>11</a:t>
            </a:fld>
            <a:endParaRPr lang="es-MX" altLang="es-MX"/>
          </a:p>
        </p:txBody>
      </p:sp>
    </p:spTree>
    <p:extLst>
      <p:ext uri="{BB962C8B-B14F-4D97-AF65-F5344CB8AC3E}">
        <p14:creationId xmlns:p14="http://schemas.microsoft.com/office/powerpoint/2010/main" val="142121075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Marcador de imagen de diapositiva 1">
            <a:extLst>
              <a:ext uri="{FF2B5EF4-FFF2-40B4-BE49-F238E27FC236}">
                <a16:creationId xmlns:a16="http://schemas.microsoft.com/office/drawing/2014/main" xmlns="" id="{BF405D3A-DCE9-4FBF-A364-9C12785EA245}"/>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6627" name="Marcador de notas 2">
            <a:extLst>
              <a:ext uri="{FF2B5EF4-FFF2-40B4-BE49-F238E27FC236}">
                <a16:creationId xmlns:a16="http://schemas.microsoft.com/office/drawing/2014/main" xmlns="" id="{69A747FE-031D-4566-8EF9-C8CB4D320452}"/>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s-MX" altLang="es-MX"/>
          </a:p>
        </p:txBody>
      </p:sp>
      <p:sp>
        <p:nvSpPr>
          <p:cNvPr id="26628" name="Marcador de número de diapositiva 3">
            <a:extLst>
              <a:ext uri="{FF2B5EF4-FFF2-40B4-BE49-F238E27FC236}">
                <a16:creationId xmlns:a16="http://schemas.microsoft.com/office/drawing/2014/main" xmlns="" id="{77AF81FA-79B5-4686-9687-C443181665EA}"/>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defRPr>
            </a:lvl1pPr>
            <a:lvl2pPr marL="750888" indent="-288925">
              <a:defRPr>
                <a:solidFill>
                  <a:schemeClr val="tx1"/>
                </a:solidFill>
                <a:latin typeface="Calibri" panose="020F0502020204030204" pitchFamily="34" charset="0"/>
              </a:defRPr>
            </a:lvl2pPr>
            <a:lvl3pPr marL="1155700" indent="-230188">
              <a:defRPr>
                <a:solidFill>
                  <a:schemeClr val="tx1"/>
                </a:solidFill>
                <a:latin typeface="Calibri" panose="020F0502020204030204" pitchFamily="34" charset="0"/>
              </a:defRPr>
            </a:lvl3pPr>
            <a:lvl4pPr marL="1617663" indent="-230188">
              <a:defRPr>
                <a:solidFill>
                  <a:schemeClr val="tx1"/>
                </a:solidFill>
                <a:latin typeface="Calibri" panose="020F0502020204030204" pitchFamily="34" charset="0"/>
              </a:defRPr>
            </a:lvl4pPr>
            <a:lvl5pPr marL="2081213" indent="-230188">
              <a:defRPr>
                <a:solidFill>
                  <a:schemeClr val="tx1"/>
                </a:solidFill>
                <a:latin typeface="Calibri" panose="020F0502020204030204" pitchFamily="34" charset="0"/>
              </a:defRPr>
            </a:lvl5pPr>
            <a:lvl6pPr marL="2538413" indent="-230188" eaLnBrk="0" fontAlgn="base" hangingPunct="0">
              <a:spcBef>
                <a:spcPct val="0"/>
              </a:spcBef>
              <a:spcAft>
                <a:spcPct val="0"/>
              </a:spcAft>
              <a:defRPr>
                <a:solidFill>
                  <a:schemeClr val="tx1"/>
                </a:solidFill>
                <a:latin typeface="Calibri" panose="020F0502020204030204" pitchFamily="34" charset="0"/>
              </a:defRPr>
            </a:lvl6pPr>
            <a:lvl7pPr marL="2995613" indent="-230188" eaLnBrk="0" fontAlgn="base" hangingPunct="0">
              <a:spcBef>
                <a:spcPct val="0"/>
              </a:spcBef>
              <a:spcAft>
                <a:spcPct val="0"/>
              </a:spcAft>
              <a:defRPr>
                <a:solidFill>
                  <a:schemeClr val="tx1"/>
                </a:solidFill>
                <a:latin typeface="Calibri" panose="020F0502020204030204" pitchFamily="34" charset="0"/>
              </a:defRPr>
            </a:lvl7pPr>
            <a:lvl8pPr marL="3452813" indent="-230188" eaLnBrk="0" fontAlgn="base" hangingPunct="0">
              <a:spcBef>
                <a:spcPct val="0"/>
              </a:spcBef>
              <a:spcAft>
                <a:spcPct val="0"/>
              </a:spcAft>
              <a:defRPr>
                <a:solidFill>
                  <a:schemeClr val="tx1"/>
                </a:solidFill>
                <a:latin typeface="Calibri" panose="020F0502020204030204" pitchFamily="34" charset="0"/>
              </a:defRPr>
            </a:lvl8pPr>
            <a:lvl9pPr marL="3910013" indent="-230188" eaLnBrk="0" fontAlgn="base" hangingPunct="0">
              <a:spcBef>
                <a:spcPct val="0"/>
              </a:spcBef>
              <a:spcAft>
                <a:spcPct val="0"/>
              </a:spcAft>
              <a:defRPr>
                <a:solidFill>
                  <a:schemeClr val="tx1"/>
                </a:solidFill>
                <a:latin typeface="Calibri" panose="020F0502020204030204" pitchFamily="34" charset="0"/>
              </a:defRPr>
            </a:lvl9pPr>
          </a:lstStyle>
          <a:p>
            <a:fld id="{FD777B08-A2FC-4B05-9CE4-E40906A13339}" type="slidenum">
              <a:rPr lang="es-MX" altLang="es-MX"/>
              <a:pPr/>
              <a:t>12</a:t>
            </a:fld>
            <a:endParaRPr lang="es-MX" altLang="es-MX"/>
          </a:p>
        </p:txBody>
      </p:sp>
    </p:spTree>
    <p:extLst>
      <p:ext uri="{BB962C8B-B14F-4D97-AF65-F5344CB8AC3E}">
        <p14:creationId xmlns:p14="http://schemas.microsoft.com/office/powerpoint/2010/main" val="121482064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Marcador de imagen de diapositiva 1">
            <a:extLst>
              <a:ext uri="{FF2B5EF4-FFF2-40B4-BE49-F238E27FC236}">
                <a16:creationId xmlns:a16="http://schemas.microsoft.com/office/drawing/2014/main" xmlns="" id="{49262B3D-6BDC-45CD-9F21-A91C5237B477}"/>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8675" name="Marcador de notas 2">
            <a:extLst>
              <a:ext uri="{FF2B5EF4-FFF2-40B4-BE49-F238E27FC236}">
                <a16:creationId xmlns:a16="http://schemas.microsoft.com/office/drawing/2014/main" xmlns="" id="{ECCD435C-CB8C-4748-B832-72068A1D3C69}"/>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s-MX" altLang="es-MX"/>
          </a:p>
        </p:txBody>
      </p:sp>
      <p:sp>
        <p:nvSpPr>
          <p:cNvPr id="28676" name="Marcador de número de diapositiva 3">
            <a:extLst>
              <a:ext uri="{FF2B5EF4-FFF2-40B4-BE49-F238E27FC236}">
                <a16:creationId xmlns:a16="http://schemas.microsoft.com/office/drawing/2014/main" xmlns="" id="{D6743285-61A0-417D-9A01-6563D3E154C1}"/>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defRPr>
            </a:lvl1pPr>
            <a:lvl2pPr marL="750888" indent="-288925">
              <a:defRPr>
                <a:solidFill>
                  <a:schemeClr val="tx1"/>
                </a:solidFill>
                <a:latin typeface="Calibri" panose="020F0502020204030204" pitchFamily="34" charset="0"/>
              </a:defRPr>
            </a:lvl2pPr>
            <a:lvl3pPr marL="1155700" indent="-230188">
              <a:defRPr>
                <a:solidFill>
                  <a:schemeClr val="tx1"/>
                </a:solidFill>
                <a:latin typeface="Calibri" panose="020F0502020204030204" pitchFamily="34" charset="0"/>
              </a:defRPr>
            </a:lvl3pPr>
            <a:lvl4pPr marL="1617663" indent="-230188">
              <a:defRPr>
                <a:solidFill>
                  <a:schemeClr val="tx1"/>
                </a:solidFill>
                <a:latin typeface="Calibri" panose="020F0502020204030204" pitchFamily="34" charset="0"/>
              </a:defRPr>
            </a:lvl4pPr>
            <a:lvl5pPr marL="2081213" indent="-230188">
              <a:defRPr>
                <a:solidFill>
                  <a:schemeClr val="tx1"/>
                </a:solidFill>
                <a:latin typeface="Calibri" panose="020F0502020204030204" pitchFamily="34" charset="0"/>
              </a:defRPr>
            </a:lvl5pPr>
            <a:lvl6pPr marL="2538413" indent="-230188" eaLnBrk="0" fontAlgn="base" hangingPunct="0">
              <a:spcBef>
                <a:spcPct val="0"/>
              </a:spcBef>
              <a:spcAft>
                <a:spcPct val="0"/>
              </a:spcAft>
              <a:defRPr>
                <a:solidFill>
                  <a:schemeClr val="tx1"/>
                </a:solidFill>
                <a:latin typeface="Calibri" panose="020F0502020204030204" pitchFamily="34" charset="0"/>
              </a:defRPr>
            </a:lvl6pPr>
            <a:lvl7pPr marL="2995613" indent="-230188" eaLnBrk="0" fontAlgn="base" hangingPunct="0">
              <a:spcBef>
                <a:spcPct val="0"/>
              </a:spcBef>
              <a:spcAft>
                <a:spcPct val="0"/>
              </a:spcAft>
              <a:defRPr>
                <a:solidFill>
                  <a:schemeClr val="tx1"/>
                </a:solidFill>
                <a:latin typeface="Calibri" panose="020F0502020204030204" pitchFamily="34" charset="0"/>
              </a:defRPr>
            </a:lvl7pPr>
            <a:lvl8pPr marL="3452813" indent="-230188" eaLnBrk="0" fontAlgn="base" hangingPunct="0">
              <a:spcBef>
                <a:spcPct val="0"/>
              </a:spcBef>
              <a:spcAft>
                <a:spcPct val="0"/>
              </a:spcAft>
              <a:defRPr>
                <a:solidFill>
                  <a:schemeClr val="tx1"/>
                </a:solidFill>
                <a:latin typeface="Calibri" panose="020F0502020204030204" pitchFamily="34" charset="0"/>
              </a:defRPr>
            </a:lvl8pPr>
            <a:lvl9pPr marL="3910013" indent="-230188" eaLnBrk="0" fontAlgn="base" hangingPunct="0">
              <a:spcBef>
                <a:spcPct val="0"/>
              </a:spcBef>
              <a:spcAft>
                <a:spcPct val="0"/>
              </a:spcAft>
              <a:defRPr>
                <a:solidFill>
                  <a:schemeClr val="tx1"/>
                </a:solidFill>
                <a:latin typeface="Calibri" panose="020F0502020204030204" pitchFamily="34" charset="0"/>
              </a:defRPr>
            </a:lvl9pPr>
          </a:lstStyle>
          <a:p>
            <a:fld id="{F011F68D-30FF-4497-9072-AF05B73EABF4}" type="slidenum">
              <a:rPr lang="es-MX" altLang="es-MX"/>
              <a:pPr/>
              <a:t>13</a:t>
            </a:fld>
            <a:endParaRPr lang="es-MX" altLang="es-MX"/>
          </a:p>
        </p:txBody>
      </p:sp>
    </p:spTree>
    <p:extLst>
      <p:ext uri="{BB962C8B-B14F-4D97-AF65-F5344CB8AC3E}">
        <p14:creationId xmlns:p14="http://schemas.microsoft.com/office/powerpoint/2010/main" val="225662651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Marcador de imagen de diapositiva 1">
            <a:extLst>
              <a:ext uri="{FF2B5EF4-FFF2-40B4-BE49-F238E27FC236}">
                <a16:creationId xmlns:a16="http://schemas.microsoft.com/office/drawing/2014/main" xmlns="" id="{9F45E6EE-AC09-4656-9691-D04453B926A2}"/>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0723" name="Marcador de notas 2">
            <a:extLst>
              <a:ext uri="{FF2B5EF4-FFF2-40B4-BE49-F238E27FC236}">
                <a16:creationId xmlns:a16="http://schemas.microsoft.com/office/drawing/2014/main" xmlns="" id="{CF20DFB0-86F2-42ED-BBDC-359A78B5C884}"/>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s-MX" altLang="es-MX"/>
          </a:p>
        </p:txBody>
      </p:sp>
      <p:sp>
        <p:nvSpPr>
          <p:cNvPr id="30724" name="Marcador de número de diapositiva 3">
            <a:extLst>
              <a:ext uri="{FF2B5EF4-FFF2-40B4-BE49-F238E27FC236}">
                <a16:creationId xmlns:a16="http://schemas.microsoft.com/office/drawing/2014/main" xmlns="" id="{4CBCDD76-12E9-45F2-9F83-005FED8EFD00}"/>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defRPr>
            </a:lvl1pPr>
            <a:lvl2pPr marL="750888" indent="-288925">
              <a:defRPr>
                <a:solidFill>
                  <a:schemeClr val="tx1"/>
                </a:solidFill>
                <a:latin typeface="Calibri" panose="020F0502020204030204" pitchFamily="34" charset="0"/>
              </a:defRPr>
            </a:lvl2pPr>
            <a:lvl3pPr marL="1155700" indent="-230188">
              <a:defRPr>
                <a:solidFill>
                  <a:schemeClr val="tx1"/>
                </a:solidFill>
                <a:latin typeface="Calibri" panose="020F0502020204030204" pitchFamily="34" charset="0"/>
              </a:defRPr>
            </a:lvl3pPr>
            <a:lvl4pPr marL="1617663" indent="-230188">
              <a:defRPr>
                <a:solidFill>
                  <a:schemeClr val="tx1"/>
                </a:solidFill>
                <a:latin typeface="Calibri" panose="020F0502020204030204" pitchFamily="34" charset="0"/>
              </a:defRPr>
            </a:lvl4pPr>
            <a:lvl5pPr marL="2081213" indent="-230188">
              <a:defRPr>
                <a:solidFill>
                  <a:schemeClr val="tx1"/>
                </a:solidFill>
                <a:latin typeface="Calibri" panose="020F0502020204030204" pitchFamily="34" charset="0"/>
              </a:defRPr>
            </a:lvl5pPr>
            <a:lvl6pPr marL="2538413" indent="-230188" eaLnBrk="0" fontAlgn="base" hangingPunct="0">
              <a:spcBef>
                <a:spcPct val="0"/>
              </a:spcBef>
              <a:spcAft>
                <a:spcPct val="0"/>
              </a:spcAft>
              <a:defRPr>
                <a:solidFill>
                  <a:schemeClr val="tx1"/>
                </a:solidFill>
                <a:latin typeface="Calibri" panose="020F0502020204030204" pitchFamily="34" charset="0"/>
              </a:defRPr>
            </a:lvl6pPr>
            <a:lvl7pPr marL="2995613" indent="-230188" eaLnBrk="0" fontAlgn="base" hangingPunct="0">
              <a:spcBef>
                <a:spcPct val="0"/>
              </a:spcBef>
              <a:spcAft>
                <a:spcPct val="0"/>
              </a:spcAft>
              <a:defRPr>
                <a:solidFill>
                  <a:schemeClr val="tx1"/>
                </a:solidFill>
                <a:latin typeface="Calibri" panose="020F0502020204030204" pitchFamily="34" charset="0"/>
              </a:defRPr>
            </a:lvl7pPr>
            <a:lvl8pPr marL="3452813" indent="-230188" eaLnBrk="0" fontAlgn="base" hangingPunct="0">
              <a:spcBef>
                <a:spcPct val="0"/>
              </a:spcBef>
              <a:spcAft>
                <a:spcPct val="0"/>
              </a:spcAft>
              <a:defRPr>
                <a:solidFill>
                  <a:schemeClr val="tx1"/>
                </a:solidFill>
                <a:latin typeface="Calibri" panose="020F0502020204030204" pitchFamily="34" charset="0"/>
              </a:defRPr>
            </a:lvl8pPr>
            <a:lvl9pPr marL="3910013" indent="-230188" eaLnBrk="0" fontAlgn="base" hangingPunct="0">
              <a:spcBef>
                <a:spcPct val="0"/>
              </a:spcBef>
              <a:spcAft>
                <a:spcPct val="0"/>
              </a:spcAft>
              <a:defRPr>
                <a:solidFill>
                  <a:schemeClr val="tx1"/>
                </a:solidFill>
                <a:latin typeface="Calibri" panose="020F0502020204030204" pitchFamily="34" charset="0"/>
              </a:defRPr>
            </a:lvl9pPr>
          </a:lstStyle>
          <a:p>
            <a:fld id="{ADD138AC-8AE3-4E15-84CB-B983CA30A4CE}" type="slidenum">
              <a:rPr lang="es-MX" altLang="es-MX"/>
              <a:pPr/>
              <a:t>14</a:t>
            </a:fld>
            <a:endParaRPr lang="es-MX" altLang="es-MX"/>
          </a:p>
        </p:txBody>
      </p:sp>
    </p:spTree>
    <p:extLst>
      <p:ext uri="{BB962C8B-B14F-4D97-AF65-F5344CB8AC3E}">
        <p14:creationId xmlns:p14="http://schemas.microsoft.com/office/powerpoint/2010/main" val="238127240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Marcador de imagen de diapositiva 1">
            <a:extLst>
              <a:ext uri="{FF2B5EF4-FFF2-40B4-BE49-F238E27FC236}">
                <a16:creationId xmlns:a16="http://schemas.microsoft.com/office/drawing/2014/main" xmlns="" id="{9F45E6EE-AC09-4656-9691-D04453B926A2}"/>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0723" name="Marcador de notas 2">
            <a:extLst>
              <a:ext uri="{FF2B5EF4-FFF2-40B4-BE49-F238E27FC236}">
                <a16:creationId xmlns:a16="http://schemas.microsoft.com/office/drawing/2014/main" xmlns="" id="{CF20DFB0-86F2-42ED-BBDC-359A78B5C884}"/>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s-MX" altLang="es-MX"/>
          </a:p>
        </p:txBody>
      </p:sp>
      <p:sp>
        <p:nvSpPr>
          <p:cNvPr id="30724" name="Marcador de número de diapositiva 3">
            <a:extLst>
              <a:ext uri="{FF2B5EF4-FFF2-40B4-BE49-F238E27FC236}">
                <a16:creationId xmlns:a16="http://schemas.microsoft.com/office/drawing/2014/main" xmlns="" id="{4CBCDD76-12E9-45F2-9F83-005FED8EFD00}"/>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defRPr>
            </a:lvl1pPr>
            <a:lvl2pPr marL="750888" indent="-288925">
              <a:defRPr>
                <a:solidFill>
                  <a:schemeClr val="tx1"/>
                </a:solidFill>
                <a:latin typeface="Calibri" panose="020F0502020204030204" pitchFamily="34" charset="0"/>
              </a:defRPr>
            </a:lvl2pPr>
            <a:lvl3pPr marL="1155700" indent="-230188">
              <a:defRPr>
                <a:solidFill>
                  <a:schemeClr val="tx1"/>
                </a:solidFill>
                <a:latin typeface="Calibri" panose="020F0502020204030204" pitchFamily="34" charset="0"/>
              </a:defRPr>
            </a:lvl3pPr>
            <a:lvl4pPr marL="1617663" indent="-230188">
              <a:defRPr>
                <a:solidFill>
                  <a:schemeClr val="tx1"/>
                </a:solidFill>
                <a:latin typeface="Calibri" panose="020F0502020204030204" pitchFamily="34" charset="0"/>
              </a:defRPr>
            </a:lvl4pPr>
            <a:lvl5pPr marL="2081213" indent="-230188">
              <a:defRPr>
                <a:solidFill>
                  <a:schemeClr val="tx1"/>
                </a:solidFill>
                <a:latin typeface="Calibri" panose="020F0502020204030204" pitchFamily="34" charset="0"/>
              </a:defRPr>
            </a:lvl5pPr>
            <a:lvl6pPr marL="2538413" indent="-230188" eaLnBrk="0" fontAlgn="base" hangingPunct="0">
              <a:spcBef>
                <a:spcPct val="0"/>
              </a:spcBef>
              <a:spcAft>
                <a:spcPct val="0"/>
              </a:spcAft>
              <a:defRPr>
                <a:solidFill>
                  <a:schemeClr val="tx1"/>
                </a:solidFill>
                <a:latin typeface="Calibri" panose="020F0502020204030204" pitchFamily="34" charset="0"/>
              </a:defRPr>
            </a:lvl6pPr>
            <a:lvl7pPr marL="2995613" indent="-230188" eaLnBrk="0" fontAlgn="base" hangingPunct="0">
              <a:spcBef>
                <a:spcPct val="0"/>
              </a:spcBef>
              <a:spcAft>
                <a:spcPct val="0"/>
              </a:spcAft>
              <a:defRPr>
                <a:solidFill>
                  <a:schemeClr val="tx1"/>
                </a:solidFill>
                <a:latin typeface="Calibri" panose="020F0502020204030204" pitchFamily="34" charset="0"/>
              </a:defRPr>
            </a:lvl7pPr>
            <a:lvl8pPr marL="3452813" indent="-230188" eaLnBrk="0" fontAlgn="base" hangingPunct="0">
              <a:spcBef>
                <a:spcPct val="0"/>
              </a:spcBef>
              <a:spcAft>
                <a:spcPct val="0"/>
              </a:spcAft>
              <a:defRPr>
                <a:solidFill>
                  <a:schemeClr val="tx1"/>
                </a:solidFill>
                <a:latin typeface="Calibri" panose="020F0502020204030204" pitchFamily="34" charset="0"/>
              </a:defRPr>
            </a:lvl8pPr>
            <a:lvl9pPr marL="3910013" indent="-230188" eaLnBrk="0" fontAlgn="base" hangingPunct="0">
              <a:spcBef>
                <a:spcPct val="0"/>
              </a:spcBef>
              <a:spcAft>
                <a:spcPct val="0"/>
              </a:spcAft>
              <a:defRPr>
                <a:solidFill>
                  <a:schemeClr val="tx1"/>
                </a:solidFill>
                <a:latin typeface="Calibri" panose="020F0502020204030204" pitchFamily="34" charset="0"/>
              </a:defRPr>
            </a:lvl9pPr>
          </a:lstStyle>
          <a:p>
            <a:fld id="{ADD138AC-8AE3-4E15-84CB-B983CA30A4CE}" type="slidenum">
              <a:rPr lang="es-MX" altLang="es-MX"/>
              <a:pPr/>
              <a:t>15</a:t>
            </a:fld>
            <a:endParaRPr lang="es-MX" altLang="es-MX"/>
          </a:p>
        </p:txBody>
      </p:sp>
    </p:spTree>
    <p:extLst>
      <p:ext uri="{BB962C8B-B14F-4D97-AF65-F5344CB8AC3E}">
        <p14:creationId xmlns:p14="http://schemas.microsoft.com/office/powerpoint/2010/main" val="298622107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Marcador de imagen de diapositiva 1">
            <a:extLst>
              <a:ext uri="{FF2B5EF4-FFF2-40B4-BE49-F238E27FC236}">
                <a16:creationId xmlns:a16="http://schemas.microsoft.com/office/drawing/2014/main" xmlns="" id="{AF981FEF-4424-41B2-9E61-35110F9E3ADD}"/>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2771" name="Marcador de notas 2">
            <a:extLst>
              <a:ext uri="{FF2B5EF4-FFF2-40B4-BE49-F238E27FC236}">
                <a16:creationId xmlns:a16="http://schemas.microsoft.com/office/drawing/2014/main" xmlns="" id="{E72F9F06-28F0-4F58-B4CC-CA0E8B7AEA8A}"/>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s-MX" altLang="es-MX"/>
          </a:p>
        </p:txBody>
      </p:sp>
      <p:sp>
        <p:nvSpPr>
          <p:cNvPr id="32772" name="Marcador de número de diapositiva 3">
            <a:extLst>
              <a:ext uri="{FF2B5EF4-FFF2-40B4-BE49-F238E27FC236}">
                <a16:creationId xmlns:a16="http://schemas.microsoft.com/office/drawing/2014/main" xmlns="" id="{7C5E2CDA-D85C-43FF-9C3E-C5284711B7B7}"/>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defRPr>
            </a:lvl1pPr>
            <a:lvl2pPr marL="750888" indent="-288925">
              <a:defRPr>
                <a:solidFill>
                  <a:schemeClr val="tx1"/>
                </a:solidFill>
                <a:latin typeface="Calibri" panose="020F0502020204030204" pitchFamily="34" charset="0"/>
              </a:defRPr>
            </a:lvl2pPr>
            <a:lvl3pPr marL="1155700" indent="-230188">
              <a:defRPr>
                <a:solidFill>
                  <a:schemeClr val="tx1"/>
                </a:solidFill>
                <a:latin typeface="Calibri" panose="020F0502020204030204" pitchFamily="34" charset="0"/>
              </a:defRPr>
            </a:lvl3pPr>
            <a:lvl4pPr marL="1617663" indent="-230188">
              <a:defRPr>
                <a:solidFill>
                  <a:schemeClr val="tx1"/>
                </a:solidFill>
                <a:latin typeface="Calibri" panose="020F0502020204030204" pitchFamily="34" charset="0"/>
              </a:defRPr>
            </a:lvl4pPr>
            <a:lvl5pPr marL="2081213" indent="-230188">
              <a:defRPr>
                <a:solidFill>
                  <a:schemeClr val="tx1"/>
                </a:solidFill>
                <a:latin typeface="Calibri" panose="020F0502020204030204" pitchFamily="34" charset="0"/>
              </a:defRPr>
            </a:lvl5pPr>
            <a:lvl6pPr marL="2538413" indent="-230188" eaLnBrk="0" fontAlgn="base" hangingPunct="0">
              <a:spcBef>
                <a:spcPct val="0"/>
              </a:spcBef>
              <a:spcAft>
                <a:spcPct val="0"/>
              </a:spcAft>
              <a:defRPr>
                <a:solidFill>
                  <a:schemeClr val="tx1"/>
                </a:solidFill>
                <a:latin typeface="Calibri" panose="020F0502020204030204" pitchFamily="34" charset="0"/>
              </a:defRPr>
            </a:lvl6pPr>
            <a:lvl7pPr marL="2995613" indent="-230188" eaLnBrk="0" fontAlgn="base" hangingPunct="0">
              <a:spcBef>
                <a:spcPct val="0"/>
              </a:spcBef>
              <a:spcAft>
                <a:spcPct val="0"/>
              </a:spcAft>
              <a:defRPr>
                <a:solidFill>
                  <a:schemeClr val="tx1"/>
                </a:solidFill>
                <a:latin typeface="Calibri" panose="020F0502020204030204" pitchFamily="34" charset="0"/>
              </a:defRPr>
            </a:lvl7pPr>
            <a:lvl8pPr marL="3452813" indent="-230188" eaLnBrk="0" fontAlgn="base" hangingPunct="0">
              <a:spcBef>
                <a:spcPct val="0"/>
              </a:spcBef>
              <a:spcAft>
                <a:spcPct val="0"/>
              </a:spcAft>
              <a:defRPr>
                <a:solidFill>
                  <a:schemeClr val="tx1"/>
                </a:solidFill>
                <a:latin typeface="Calibri" panose="020F0502020204030204" pitchFamily="34" charset="0"/>
              </a:defRPr>
            </a:lvl8pPr>
            <a:lvl9pPr marL="3910013" indent="-230188" eaLnBrk="0" fontAlgn="base" hangingPunct="0">
              <a:spcBef>
                <a:spcPct val="0"/>
              </a:spcBef>
              <a:spcAft>
                <a:spcPct val="0"/>
              </a:spcAft>
              <a:defRPr>
                <a:solidFill>
                  <a:schemeClr val="tx1"/>
                </a:solidFill>
                <a:latin typeface="Calibri" panose="020F0502020204030204" pitchFamily="34" charset="0"/>
              </a:defRPr>
            </a:lvl9pPr>
          </a:lstStyle>
          <a:p>
            <a:fld id="{AC4447B8-53DB-4484-AC7D-00A85F5BDAE4}" type="slidenum">
              <a:rPr lang="es-MX" altLang="es-MX"/>
              <a:pPr/>
              <a:t>16</a:t>
            </a:fld>
            <a:endParaRPr lang="es-MX" altLang="es-MX"/>
          </a:p>
        </p:txBody>
      </p:sp>
    </p:spTree>
    <p:extLst>
      <p:ext uri="{BB962C8B-B14F-4D97-AF65-F5344CB8AC3E}">
        <p14:creationId xmlns:p14="http://schemas.microsoft.com/office/powerpoint/2010/main" val="391445101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Marcador de imagen de diapositiva 1">
            <a:extLst>
              <a:ext uri="{FF2B5EF4-FFF2-40B4-BE49-F238E27FC236}">
                <a16:creationId xmlns:a16="http://schemas.microsoft.com/office/drawing/2014/main" xmlns="" id="{C35E53A4-A311-4093-8E09-CE5F0F9F34D3}"/>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4819" name="Marcador de notas 2">
            <a:extLst>
              <a:ext uri="{FF2B5EF4-FFF2-40B4-BE49-F238E27FC236}">
                <a16:creationId xmlns:a16="http://schemas.microsoft.com/office/drawing/2014/main" xmlns="" id="{7BA168F1-791A-40B4-8F6A-2D7E149ECB4D}"/>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s-MX" altLang="es-MX"/>
          </a:p>
        </p:txBody>
      </p:sp>
      <p:sp>
        <p:nvSpPr>
          <p:cNvPr id="34820" name="Marcador de número de diapositiva 3">
            <a:extLst>
              <a:ext uri="{FF2B5EF4-FFF2-40B4-BE49-F238E27FC236}">
                <a16:creationId xmlns:a16="http://schemas.microsoft.com/office/drawing/2014/main" xmlns="" id="{C341C8DB-1FBC-448D-9AC3-82F654A40553}"/>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defRPr>
            </a:lvl1pPr>
            <a:lvl2pPr marL="750888" indent="-288925">
              <a:defRPr>
                <a:solidFill>
                  <a:schemeClr val="tx1"/>
                </a:solidFill>
                <a:latin typeface="Calibri" panose="020F0502020204030204" pitchFamily="34" charset="0"/>
              </a:defRPr>
            </a:lvl2pPr>
            <a:lvl3pPr marL="1155700" indent="-230188">
              <a:defRPr>
                <a:solidFill>
                  <a:schemeClr val="tx1"/>
                </a:solidFill>
                <a:latin typeface="Calibri" panose="020F0502020204030204" pitchFamily="34" charset="0"/>
              </a:defRPr>
            </a:lvl3pPr>
            <a:lvl4pPr marL="1617663" indent="-230188">
              <a:defRPr>
                <a:solidFill>
                  <a:schemeClr val="tx1"/>
                </a:solidFill>
                <a:latin typeface="Calibri" panose="020F0502020204030204" pitchFamily="34" charset="0"/>
              </a:defRPr>
            </a:lvl4pPr>
            <a:lvl5pPr marL="2081213" indent="-230188">
              <a:defRPr>
                <a:solidFill>
                  <a:schemeClr val="tx1"/>
                </a:solidFill>
                <a:latin typeface="Calibri" panose="020F0502020204030204" pitchFamily="34" charset="0"/>
              </a:defRPr>
            </a:lvl5pPr>
            <a:lvl6pPr marL="2538413" indent="-230188" eaLnBrk="0" fontAlgn="base" hangingPunct="0">
              <a:spcBef>
                <a:spcPct val="0"/>
              </a:spcBef>
              <a:spcAft>
                <a:spcPct val="0"/>
              </a:spcAft>
              <a:defRPr>
                <a:solidFill>
                  <a:schemeClr val="tx1"/>
                </a:solidFill>
                <a:latin typeface="Calibri" panose="020F0502020204030204" pitchFamily="34" charset="0"/>
              </a:defRPr>
            </a:lvl6pPr>
            <a:lvl7pPr marL="2995613" indent="-230188" eaLnBrk="0" fontAlgn="base" hangingPunct="0">
              <a:spcBef>
                <a:spcPct val="0"/>
              </a:spcBef>
              <a:spcAft>
                <a:spcPct val="0"/>
              </a:spcAft>
              <a:defRPr>
                <a:solidFill>
                  <a:schemeClr val="tx1"/>
                </a:solidFill>
                <a:latin typeface="Calibri" panose="020F0502020204030204" pitchFamily="34" charset="0"/>
              </a:defRPr>
            </a:lvl7pPr>
            <a:lvl8pPr marL="3452813" indent="-230188" eaLnBrk="0" fontAlgn="base" hangingPunct="0">
              <a:spcBef>
                <a:spcPct val="0"/>
              </a:spcBef>
              <a:spcAft>
                <a:spcPct val="0"/>
              </a:spcAft>
              <a:defRPr>
                <a:solidFill>
                  <a:schemeClr val="tx1"/>
                </a:solidFill>
                <a:latin typeface="Calibri" panose="020F0502020204030204" pitchFamily="34" charset="0"/>
              </a:defRPr>
            </a:lvl8pPr>
            <a:lvl9pPr marL="3910013" indent="-230188" eaLnBrk="0" fontAlgn="base" hangingPunct="0">
              <a:spcBef>
                <a:spcPct val="0"/>
              </a:spcBef>
              <a:spcAft>
                <a:spcPct val="0"/>
              </a:spcAft>
              <a:defRPr>
                <a:solidFill>
                  <a:schemeClr val="tx1"/>
                </a:solidFill>
                <a:latin typeface="Calibri" panose="020F0502020204030204" pitchFamily="34" charset="0"/>
              </a:defRPr>
            </a:lvl9pPr>
          </a:lstStyle>
          <a:p>
            <a:fld id="{66559BA0-E489-4208-97CF-7EAEDE57D2D5}" type="slidenum">
              <a:rPr lang="es-MX" altLang="es-MX"/>
              <a:pPr/>
              <a:t>17</a:t>
            </a:fld>
            <a:endParaRPr lang="es-MX" altLang="es-MX"/>
          </a:p>
        </p:txBody>
      </p:sp>
    </p:spTree>
    <p:extLst>
      <p:ext uri="{BB962C8B-B14F-4D97-AF65-F5344CB8AC3E}">
        <p14:creationId xmlns:p14="http://schemas.microsoft.com/office/powerpoint/2010/main" val="28735469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Marcador de imagen de diapositiva 1">
            <a:extLst>
              <a:ext uri="{FF2B5EF4-FFF2-40B4-BE49-F238E27FC236}">
                <a16:creationId xmlns:a16="http://schemas.microsoft.com/office/drawing/2014/main" xmlns="" id="{6D4ABEF8-1EA7-4DF7-ADBD-C45430DB5F60}"/>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6867" name="Marcador de notas 2">
            <a:extLst>
              <a:ext uri="{FF2B5EF4-FFF2-40B4-BE49-F238E27FC236}">
                <a16:creationId xmlns:a16="http://schemas.microsoft.com/office/drawing/2014/main" xmlns="" id="{F521A264-F9B1-488A-9614-0FB11DB27F1E}"/>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s-MX" altLang="es-MX"/>
          </a:p>
        </p:txBody>
      </p:sp>
      <p:sp>
        <p:nvSpPr>
          <p:cNvPr id="36868" name="Marcador de número de diapositiva 3">
            <a:extLst>
              <a:ext uri="{FF2B5EF4-FFF2-40B4-BE49-F238E27FC236}">
                <a16:creationId xmlns:a16="http://schemas.microsoft.com/office/drawing/2014/main" xmlns="" id="{D7B38150-ADF9-452B-BB7F-B2CEFFBC0767}"/>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defRPr>
            </a:lvl1pPr>
            <a:lvl2pPr marL="750888" indent="-288925">
              <a:defRPr>
                <a:solidFill>
                  <a:schemeClr val="tx1"/>
                </a:solidFill>
                <a:latin typeface="Calibri" panose="020F0502020204030204" pitchFamily="34" charset="0"/>
              </a:defRPr>
            </a:lvl2pPr>
            <a:lvl3pPr marL="1155700" indent="-230188">
              <a:defRPr>
                <a:solidFill>
                  <a:schemeClr val="tx1"/>
                </a:solidFill>
                <a:latin typeface="Calibri" panose="020F0502020204030204" pitchFamily="34" charset="0"/>
              </a:defRPr>
            </a:lvl3pPr>
            <a:lvl4pPr marL="1617663" indent="-230188">
              <a:defRPr>
                <a:solidFill>
                  <a:schemeClr val="tx1"/>
                </a:solidFill>
                <a:latin typeface="Calibri" panose="020F0502020204030204" pitchFamily="34" charset="0"/>
              </a:defRPr>
            </a:lvl4pPr>
            <a:lvl5pPr marL="2081213" indent="-230188">
              <a:defRPr>
                <a:solidFill>
                  <a:schemeClr val="tx1"/>
                </a:solidFill>
                <a:latin typeface="Calibri" panose="020F0502020204030204" pitchFamily="34" charset="0"/>
              </a:defRPr>
            </a:lvl5pPr>
            <a:lvl6pPr marL="2538413" indent="-230188" eaLnBrk="0" fontAlgn="base" hangingPunct="0">
              <a:spcBef>
                <a:spcPct val="0"/>
              </a:spcBef>
              <a:spcAft>
                <a:spcPct val="0"/>
              </a:spcAft>
              <a:defRPr>
                <a:solidFill>
                  <a:schemeClr val="tx1"/>
                </a:solidFill>
                <a:latin typeface="Calibri" panose="020F0502020204030204" pitchFamily="34" charset="0"/>
              </a:defRPr>
            </a:lvl6pPr>
            <a:lvl7pPr marL="2995613" indent="-230188" eaLnBrk="0" fontAlgn="base" hangingPunct="0">
              <a:spcBef>
                <a:spcPct val="0"/>
              </a:spcBef>
              <a:spcAft>
                <a:spcPct val="0"/>
              </a:spcAft>
              <a:defRPr>
                <a:solidFill>
                  <a:schemeClr val="tx1"/>
                </a:solidFill>
                <a:latin typeface="Calibri" panose="020F0502020204030204" pitchFamily="34" charset="0"/>
              </a:defRPr>
            </a:lvl7pPr>
            <a:lvl8pPr marL="3452813" indent="-230188" eaLnBrk="0" fontAlgn="base" hangingPunct="0">
              <a:spcBef>
                <a:spcPct val="0"/>
              </a:spcBef>
              <a:spcAft>
                <a:spcPct val="0"/>
              </a:spcAft>
              <a:defRPr>
                <a:solidFill>
                  <a:schemeClr val="tx1"/>
                </a:solidFill>
                <a:latin typeface="Calibri" panose="020F0502020204030204" pitchFamily="34" charset="0"/>
              </a:defRPr>
            </a:lvl8pPr>
            <a:lvl9pPr marL="3910013" indent="-230188" eaLnBrk="0" fontAlgn="base" hangingPunct="0">
              <a:spcBef>
                <a:spcPct val="0"/>
              </a:spcBef>
              <a:spcAft>
                <a:spcPct val="0"/>
              </a:spcAft>
              <a:defRPr>
                <a:solidFill>
                  <a:schemeClr val="tx1"/>
                </a:solidFill>
                <a:latin typeface="Calibri" panose="020F0502020204030204" pitchFamily="34" charset="0"/>
              </a:defRPr>
            </a:lvl9pPr>
          </a:lstStyle>
          <a:p>
            <a:fld id="{EA1A3DE0-3943-441B-A97B-280B2B7652EF}" type="slidenum">
              <a:rPr lang="es-MX" altLang="es-MX"/>
              <a:pPr/>
              <a:t>18</a:t>
            </a:fld>
            <a:endParaRPr lang="es-MX" altLang="es-MX"/>
          </a:p>
        </p:txBody>
      </p:sp>
    </p:spTree>
    <p:extLst>
      <p:ext uri="{BB962C8B-B14F-4D97-AF65-F5344CB8AC3E}">
        <p14:creationId xmlns:p14="http://schemas.microsoft.com/office/powerpoint/2010/main" val="91215110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Marcador de imagen de diapositiva 1">
            <a:extLst>
              <a:ext uri="{FF2B5EF4-FFF2-40B4-BE49-F238E27FC236}">
                <a16:creationId xmlns:a16="http://schemas.microsoft.com/office/drawing/2014/main" xmlns="" id="{34B01F94-27E2-4A83-928F-4E66A7D982EE}"/>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8915" name="Marcador de notas 2">
            <a:extLst>
              <a:ext uri="{FF2B5EF4-FFF2-40B4-BE49-F238E27FC236}">
                <a16:creationId xmlns:a16="http://schemas.microsoft.com/office/drawing/2014/main" xmlns="" id="{841685DE-F3DC-47A5-9EE7-D4D153DD7BE1}"/>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s-MX" altLang="es-MX"/>
          </a:p>
        </p:txBody>
      </p:sp>
      <p:sp>
        <p:nvSpPr>
          <p:cNvPr id="38916" name="Marcador de número de diapositiva 3">
            <a:extLst>
              <a:ext uri="{FF2B5EF4-FFF2-40B4-BE49-F238E27FC236}">
                <a16:creationId xmlns:a16="http://schemas.microsoft.com/office/drawing/2014/main" xmlns="" id="{3E4F818E-5987-42CA-89F1-20619CB57A62}"/>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defRPr>
            </a:lvl1pPr>
            <a:lvl2pPr marL="750888" indent="-288925">
              <a:defRPr>
                <a:solidFill>
                  <a:schemeClr val="tx1"/>
                </a:solidFill>
                <a:latin typeface="Calibri" panose="020F0502020204030204" pitchFamily="34" charset="0"/>
              </a:defRPr>
            </a:lvl2pPr>
            <a:lvl3pPr marL="1155700" indent="-230188">
              <a:defRPr>
                <a:solidFill>
                  <a:schemeClr val="tx1"/>
                </a:solidFill>
                <a:latin typeface="Calibri" panose="020F0502020204030204" pitchFamily="34" charset="0"/>
              </a:defRPr>
            </a:lvl3pPr>
            <a:lvl4pPr marL="1617663" indent="-230188">
              <a:defRPr>
                <a:solidFill>
                  <a:schemeClr val="tx1"/>
                </a:solidFill>
                <a:latin typeface="Calibri" panose="020F0502020204030204" pitchFamily="34" charset="0"/>
              </a:defRPr>
            </a:lvl4pPr>
            <a:lvl5pPr marL="2081213" indent="-230188">
              <a:defRPr>
                <a:solidFill>
                  <a:schemeClr val="tx1"/>
                </a:solidFill>
                <a:latin typeface="Calibri" panose="020F0502020204030204" pitchFamily="34" charset="0"/>
              </a:defRPr>
            </a:lvl5pPr>
            <a:lvl6pPr marL="2538413" indent="-230188" eaLnBrk="0" fontAlgn="base" hangingPunct="0">
              <a:spcBef>
                <a:spcPct val="0"/>
              </a:spcBef>
              <a:spcAft>
                <a:spcPct val="0"/>
              </a:spcAft>
              <a:defRPr>
                <a:solidFill>
                  <a:schemeClr val="tx1"/>
                </a:solidFill>
                <a:latin typeface="Calibri" panose="020F0502020204030204" pitchFamily="34" charset="0"/>
              </a:defRPr>
            </a:lvl6pPr>
            <a:lvl7pPr marL="2995613" indent="-230188" eaLnBrk="0" fontAlgn="base" hangingPunct="0">
              <a:spcBef>
                <a:spcPct val="0"/>
              </a:spcBef>
              <a:spcAft>
                <a:spcPct val="0"/>
              </a:spcAft>
              <a:defRPr>
                <a:solidFill>
                  <a:schemeClr val="tx1"/>
                </a:solidFill>
                <a:latin typeface="Calibri" panose="020F0502020204030204" pitchFamily="34" charset="0"/>
              </a:defRPr>
            </a:lvl7pPr>
            <a:lvl8pPr marL="3452813" indent="-230188" eaLnBrk="0" fontAlgn="base" hangingPunct="0">
              <a:spcBef>
                <a:spcPct val="0"/>
              </a:spcBef>
              <a:spcAft>
                <a:spcPct val="0"/>
              </a:spcAft>
              <a:defRPr>
                <a:solidFill>
                  <a:schemeClr val="tx1"/>
                </a:solidFill>
                <a:latin typeface="Calibri" panose="020F0502020204030204" pitchFamily="34" charset="0"/>
              </a:defRPr>
            </a:lvl8pPr>
            <a:lvl9pPr marL="3910013" indent="-230188" eaLnBrk="0" fontAlgn="base" hangingPunct="0">
              <a:spcBef>
                <a:spcPct val="0"/>
              </a:spcBef>
              <a:spcAft>
                <a:spcPct val="0"/>
              </a:spcAft>
              <a:defRPr>
                <a:solidFill>
                  <a:schemeClr val="tx1"/>
                </a:solidFill>
                <a:latin typeface="Calibri" panose="020F0502020204030204" pitchFamily="34" charset="0"/>
              </a:defRPr>
            </a:lvl9pPr>
          </a:lstStyle>
          <a:p>
            <a:fld id="{85298AE8-6AE2-4954-B4C8-0A1C31FBFD37}" type="slidenum">
              <a:rPr lang="es-MX" altLang="es-MX"/>
              <a:pPr/>
              <a:t>19</a:t>
            </a:fld>
            <a:endParaRPr lang="es-MX" altLang="es-MX"/>
          </a:p>
        </p:txBody>
      </p:sp>
    </p:spTree>
    <p:extLst>
      <p:ext uri="{BB962C8B-B14F-4D97-AF65-F5344CB8AC3E}">
        <p14:creationId xmlns:p14="http://schemas.microsoft.com/office/powerpoint/2010/main" val="303224575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Marcador de imagen de diapositiva 1">
            <a:extLst>
              <a:ext uri="{FF2B5EF4-FFF2-40B4-BE49-F238E27FC236}">
                <a16:creationId xmlns:a16="http://schemas.microsoft.com/office/drawing/2014/main" xmlns="" id="{460044DC-2AF4-4E77-B0FE-601FCBC404A2}"/>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Marcador de notas 2">
            <a:extLst>
              <a:ext uri="{FF2B5EF4-FFF2-40B4-BE49-F238E27FC236}">
                <a16:creationId xmlns:a16="http://schemas.microsoft.com/office/drawing/2014/main" xmlns="" id="{971A633B-39DD-4687-9BB5-3CFB614E5368}"/>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s-MX" altLang="es-MX"/>
          </a:p>
        </p:txBody>
      </p:sp>
      <p:sp>
        <p:nvSpPr>
          <p:cNvPr id="6148" name="Marcador de número de diapositiva 3">
            <a:extLst>
              <a:ext uri="{FF2B5EF4-FFF2-40B4-BE49-F238E27FC236}">
                <a16:creationId xmlns:a16="http://schemas.microsoft.com/office/drawing/2014/main" xmlns="" id="{5AB86007-B1F0-4CDA-B9B0-C9A3662DFD70}"/>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defRPr>
            </a:lvl1pPr>
            <a:lvl2pPr marL="750888" indent="-288925">
              <a:defRPr>
                <a:solidFill>
                  <a:schemeClr val="tx1"/>
                </a:solidFill>
                <a:latin typeface="Calibri" panose="020F0502020204030204" pitchFamily="34" charset="0"/>
              </a:defRPr>
            </a:lvl2pPr>
            <a:lvl3pPr marL="1155700" indent="-230188">
              <a:defRPr>
                <a:solidFill>
                  <a:schemeClr val="tx1"/>
                </a:solidFill>
                <a:latin typeface="Calibri" panose="020F0502020204030204" pitchFamily="34" charset="0"/>
              </a:defRPr>
            </a:lvl3pPr>
            <a:lvl4pPr marL="1617663" indent="-230188">
              <a:defRPr>
                <a:solidFill>
                  <a:schemeClr val="tx1"/>
                </a:solidFill>
                <a:latin typeface="Calibri" panose="020F0502020204030204" pitchFamily="34" charset="0"/>
              </a:defRPr>
            </a:lvl4pPr>
            <a:lvl5pPr marL="2081213" indent="-230188">
              <a:defRPr>
                <a:solidFill>
                  <a:schemeClr val="tx1"/>
                </a:solidFill>
                <a:latin typeface="Calibri" panose="020F0502020204030204" pitchFamily="34" charset="0"/>
              </a:defRPr>
            </a:lvl5pPr>
            <a:lvl6pPr marL="2538413" indent="-230188" eaLnBrk="0" fontAlgn="base" hangingPunct="0">
              <a:spcBef>
                <a:spcPct val="0"/>
              </a:spcBef>
              <a:spcAft>
                <a:spcPct val="0"/>
              </a:spcAft>
              <a:defRPr>
                <a:solidFill>
                  <a:schemeClr val="tx1"/>
                </a:solidFill>
                <a:latin typeface="Calibri" panose="020F0502020204030204" pitchFamily="34" charset="0"/>
              </a:defRPr>
            </a:lvl6pPr>
            <a:lvl7pPr marL="2995613" indent="-230188" eaLnBrk="0" fontAlgn="base" hangingPunct="0">
              <a:spcBef>
                <a:spcPct val="0"/>
              </a:spcBef>
              <a:spcAft>
                <a:spcPct val="0"/>
              </a:spcAft>
              <a:defRPr>
                <a:solidFill>
                  <a:schemeClr val="tx1"/>
                </a:solidFill>
                <a:latin typeface="Calibri" panose="020F0502020204030204" pitchFamily="34" charset="0"/>
              </a:defRPr>
            </a:lvl7pPr>
            <a:lvl8pPr marL="3452813" indent="-230188" eaLnBrk="0" fontAlgn="base" hangingPunct="0">
              <a:spcBef>
                <a:spcPct val="0"/>
              </a:spcBef>
              <a:spcAft>
                <a:spcPct val="0"/>
              </a:spcAft>
              <a:defRPr>
                <a:solidFill>
                  <a:schemeClr val="tx1"/>
                </a:solidFill>
                <a:latin typeface="Calibri" panose="020F0502020204030204" pitchFamily="34" charset="0"/>
              </a:defRPr>
            </a:lvl8pPr>
            <a:lvl9pPr marL="3910013" indent="-230188" eaLnBrk="0" fontAlgn="base" hangingPunct="0">
              <a:spcBef>
                <a:spcPct val="0"/>
              </a:spcBef>
              <a:spcAft>
                <a:spcPct val="0"/>
              </a:spcAft>
              <a:defRPr>
                <a:solidFill>
                  <a:schemeClr val="tx1"/>
                </a:solidFill>
                <a:latin typeface="Calibri" panose="020F0502020204030204" pitchFamily="34" charset="0"/>
              </a:defRPr>
            </a:lvl9pPr>
          </a:lstStyle>
          <a:p>
            <a:fld id="{7D5CB45A-EB7C-4F54-A745-B319D198D58F}" type="slidenum">
              <a:rPr lang="es-MX" altLang="es-MX"/>
              <a:pPr/>
              <a:t>2</a:t>
            </a:fld>
            <a:endParaRPr lang="es-MX" altLang="es-MX"/>
          </a:p>
        </p:txBody>
      </p:sp>
    </p:spTree>
    <p:extLst>
      <p:ext uri="{BB962C8B-B14F-4D97-AF65-F5344CB8AC3E}">
        <p14:creationId xmlns:p14="http://schemas.microsoft.com/office/powerpoint/2010/main" val="311042004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Marcador de imagen de diapositiva 1">
            <a:extLst>
              <a:ext uri="{FF2B5EF4-FFF2-40B4-BE49-F238E27FC236}">
                <a16:creationId xmlns:a16="http://schemas.microsoft.com/office/drawing/2014/main" xmlns="" id="{34B01F94-27E2-4A83-928F-4E66A7D982EE}"/>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8915" name="Marcador de notas 2">
            <a:extLst>
              <a:ext uri="{FF2B5EF4-FFF2-40B4-BE49-F238E27FC236}">
                <a16:creationId xmlns:a16="http://schemas.microsoft.com/office/drawing/2014/main" xmlns="" id="{841685DE-F3DC-47A5-9EE7-D4D153DD7BE1}"/>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s-MX" altLang="es-MX"/>
          </a:p>
        </p:txBody>
      </p:sp>
      <p:sp>
        <p:nvSpPr>
          <p:cNvPr id="38916" name="Marcador de número de diapositiva 3">
            <a:extLst>
              <a:ext uri="{FF2B5EF4-FFF2-40B4-BE49-F238E27FC236}">
                <a16:creationId xmlns:a16="http://schemas.microsoft.com/office/drawing/2014/main" xmlns="" id="{3E4F818E-5987-42CA-89F1-20619CB57A62}"/>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defRPr>
            </a:lvl1pPr>
            <a:lvl2pPr marL="750888" indent="-288925">
              <a:defRPr>
                <a:solidFill>
                  <a:schemeClr val="tx1"/>
                </a:solidFill>
                <a:latin typeface="Calibri" panose="020F0502020204030204" pitchFamily="34" charset="0"/>
              </a:defRPr>
            </a:lvl2pPr>
            <a:lvl3pPr marL="1155700" indent="-230188">
              <a:defRPr>
                <a:solidFill>
                  <a:schemeClr val="tx1"/>
                </a:solidFill>
                <a:latin typeface="Calibri" panose="020F0502020204030204" pitchFamily="34" charset="0"/>
              </a:defRPr>
            </a:lvl3pPr>
            <a:lvl4pPr marL="1617663" indent="-230188">
              <a:defRPr>
                <a:solidFill>
                  <a:schemeClr val="tx1"/>
                </a:solidFill>
                <a:latin typeface="Calibri" panose="020F0502020204030204" pitchFamily="34" charset="0"/>
              </a:defRPr>
            </a:lvl4pPr>
            <a:lvl5pPr marL="2081213" indent="-230188">
              <a:defRPr>
                <a:solidFill>
                  <a:schemeClr val="tx1"/>
                </a:solidFill>
                <a:latin typeface="Calibri" panose="020F0502020204030204" pitchFamily="34" charset="0"/>
              </a:defRPr>
            </a:lvl5pPr>
            <a:lvl6pPr marL="2538413" indent="-230188" eaLnBrk="0" fontAlgn="base" hangingPunct="0">
              <a:spcBef>
                <a:spcPct val="0"/>
              </a:spcBef>
              <a:spcAft>
                <a:spcPct val="0"/>
              </a:spcAft>
              <a:defRPr>
                <a:solidFill>
                  <a:schemeClr val="tx1"/>
                </a:solidFill>
                <a:latin typeface="Calibri" panose="020F0502020204030204" pitchFamily="34" charset="0"/>
              </a:defRPr>
            </a:lvl6pPr>
            <a:lvl7pPr marL="2995613" indent="-230188" eaLnBrk="0" fontAlgn="base" hangingPunct="0">
              <a:spcBef>
                <a:spcPct val="0"/>
              </a:spcBef>
              <a:spcAft>
                <a:spcPct val="0"/>
              </a:spcAft>
              <a:defRPr>
                <a:solidFill>
                  <a:schemeClr val="tx1"/>
                </a:solidFill>
                <a:latin typeface="Calibri" panose="020F0502020204030204" pitchFamily="34" charset="0"/>
              </a:defRPr>
            </a:lvl7pPr>
            <a:lvl8pPr marL="3452813" indent="-230188" eaLnBrk="0" fontAlgn="base" hangingPunct="0">
              <a:spcBef>
                <a:spcPct val="0"/>
              </a:spcBef>
              <a:spcAft>
                <a:spcPct val="0"/>
              </a:spcAft>
              <a:defRPr>
                <a:solidFill>
                  <a:schemeClr val="tx1"/>
                </a:solidFill>
                <a:latin typeface="Calibri" panose="020F0502020204030204" pitchFamily="34" charset="0"/>
              </a:defRPr>
            </a:lvl8pPr>
            <a:lvl9pPr marL="3910013" indent="-230188" eaLnBrk="0" fontAlgn="base" hangingPunct="0">
              <a:spcBef>
                <a:spcPct val="0"/>
              </a:spcBef>
              <a:spcAft>
                <a:spcPct val="0"/>
              </a:spcAft>
              <a:defRPr>
                <a:solidFill>
                  <a:schemeClr val="tx1"/>
                </a:solidFill>
                <a:latin typeface="Calibri" panose="020F0502020204030204" pitchFamily="34" charset="0"/>
              </a:defRPr>
            </a:lvl9pPr>
          </a:lstStyle>
          <a:p>
            <a:fld id="{85298AE8-6AE2-4954-B4C8-0A1C31FBFD37}" type="slidenum">
              <a:rPr lang="es-MX" altLang="es-MX"/>
              <a:pPr/>
              <a:t>20</a:t>
            </a:fld>
            <a:endParaRPr lang="es-MX" altLang="es-MX"/>
          </a:p>
        </p:txBody>
      </p:sp>
    </p:spTree>
    <p:extLst>
      <p:ext uri="{BB962C8B-B14F-4D97-AF65-F5344CB8AC3E}">
        <p14:creationId xmlns:p14="http://schemas.microsoft.com/office/powerpoint/2010/main" val="107339032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Marcador de imagen de diapositiva 1">
            <a:extLst>
              <a:ext uri="{FF2B5EF4-FFF2-40B4-BE49-F238E27FC236}">
                <a16:creationId xmlns:a16="http://schemas.microsoft.com/office/drawing/2014/main" xmlns="" id="{D3606F11-F786-489D-B1D4-E391FEC53CA9}"/>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63" name="Marcador de notas 2">
            <a:extLst>
              <a:ext uri="{FF2B5EF4-FFF2-40B4-BE49-F238E27FC236}">
                <a16:creationId xmlns:a16="http://schemas.microsoft.com/office/drawing/2014/main" xmlns="" id="{1F7D815B-972A-46B7-A9D7-66C0005FD42C}"/>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s-MX" altLang="es-MX"/>
          </a:p>
        </p:txBody>
      </p:sp>
      <p:sp>
        <p:nvSpPr>
          <p:cNvPr id="40964" name="Marcador de número de diapositiva 3">
            <a:extLst>
              <a:ext uri="{FF2B5EF4-FFF2-40B4-BE49-F238E27FC236}">
                <a16:creationId xmlns:a16="http://schemas.microsoft.com/office/drawing/2014/main" xmlns="" id="{342A6219-A762-4122-9D75-808B9B8940B5}"/>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defRPr>
            </a:lvl1pPr>
            <a:lvl2pPr marL="750888" indent="-288925">
              <a:defRPr>
                <a:solidFill>
                  <a:schemeClr val="tx1"/>
                </a:solidFill>
                <a:latin typeface="Calibri" panose="020F0502020204030204" pitchFamily="34" charset="0"/>
              </a:defRPr>
            </a:lvl2pPr>
            <a:lvl3pPr marL="1155700" indent="-230188">
              <a:defRPr>
                <a:solidFill>
                  <a:schemeClr val="tx1"/>
                </a:solidFill>
                <a:latin typeface="Calibri" panose="020F0502020204030204" pitchFamily="34" charset="0"/>
              </a:defRPr>
            </a:lvl3pPr>
            <a:lvl4pPr marL="1617663" indent="-230188">
              <a:defRPr>
                <a:solidFill>
                  <a:schemeClr val="tx1"/>
                </a:solidFill>
                <a:latin typeface="Calibri" panose="020F0502020204030204" pitchFamily="34" charset="0"/>
              </a:defRPr>
            </a:lvl4pPr>
            <a:lvl5pPr marL="2081213" indent="-230188">
              <a:defRPr>
                <a:solidFill>
                  <a:schemeClr val="tx1"/>
                </a:solidFill>
                <a:latin typeface="Calibri" panose="020F0502020204030204" pitchFamily="34" charset="0"/>
              </a:defRPr>
            </a:lvl5pPr>
            <a:lvl6pPr marL="2538413" indent="-230188" eaLnBrk="0" fontAlgn="base" hangingPunct="0">
              <a:spcBef>
                <a:spcPct val="0"/>
              </a:spcBef>
              <a:spcAft>
                <a:spcPct val="0"/>
              </a:spcAft>
              <a:defRPr>
                <a:solidFill>
                  <a:schemeClr val="tx1"/>
                </a:solidFill>
                <a:latin typeface="Calibri" panose="020F0502020204030204" pitchFamily="34" charset="0"/>
              </a:defRPr>
            </a:lvl6pPr>
            <a:lvl7pPr marL="2995613" indent="-230188" eaLnBrk="0" fontAlgn="base" hangingPunct="0">
              <a:spcBef>
                <a:spcPct val="0"/>
              </a:spcBef>
              <a:spcAft>
                <a:spcPct val="0"/>
              </a:spcAft>
              <a:defRPr>
                <a:solidFill>
                  <a:schemeClr val="tx1"/>
                </a:solidFill>
                <a:latin typeface="Calibri" panose="020F0502020204030204" pitchFamily="34" charset="0"/>
              </a:defRPr>
            </a:lvl7pPr>
            <a:lvl8pPr marL="3452813" indent="-230188" eaLnBrk="0" fontAlgn="base" hangingPunct="0">
              <a:spcBef>
                <a:spcPct val="0"/>
              </a:spcBef>
              <a:spcAft>
                <a:spcPct val="0"/>
              </a:spcAft>
              <a:defRPr>
                <a:solidFill>
                  <a:schemeClr val="tx1"/>
                </a:solidFill>
                <a:latin typeface="Calibri" panose="020F0502020204030204" pitchFamily="34" charset="0"/>
              </a:defRPr>
            </a:lvl8pPr>
            <a:lvl9pPr marL="3910013" indent="-230188" eaLnBrk="0" fontAlgn="base" hangingPunct="0">
              <a:spcBef>
                <a:spcPct val="0"/>
              </a:spcBef>
              <a:spcAft>
                <a:spcPct val="0"/>
              </a:spcAft>
              <a:defRPr>
                <a:solidFill>
                  <a:schemeClr val="tx1"/>
                </a:solidFill>
                <a:latin typeface="Calibri" panose="020F0502020204030204" pitchFamily="34" charset="0"/>
              </a:defRPr>
            </a:lvl9pPr>
          </a:lstStyle>
          <a:p>
            <a:fld id="{AA6EB963-3033-499A-A288-B070F486EDCD}" type="slidenum">
              <a:rPr lang="es-MX" altLang="es-MX"/>
              <a:pPr/>
              <a:t>21</a:t>
            </a:fld>
            <a:endParaRPr lang="es-MX" altLang="es-MX"/>
          </a:p>
        </p:txBody>
      </p:sp>
    </p:spTree>
    <p:extLst>
      <p:ext uri="{BB962C8B-B14F-4D97-AF65-F5344CB8AC3E}">
        <p14:creationId xmlns:p14="http://schemas.microsoft.com/office/powerpoint/2010/main" val="199215576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Marcador de imagen de diapositiva 1">
            <a:extLst>
              <a:ext uri="{FF2B5EF4-FFF2-40B4-BE49-F238E27FC236}">
                <a16:creationId xmlns:a16="http://schemas.microsoft.com/office/drawing/2014/main" xmlns="" id="{0AC7A5B3-5991-4342-858A-70A010491E1A}"/>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3011" name="Marcador de notas 2">
            <a:extLst>
              <a:ext uri="{FF2B5EF4-FFF2-40B4-BE49-F238E27FC236}">
                <a16:creationId xmlns:a16="http://schemas.microsoft.com/office/drawing/2014/main" xmlns="" id="{AB13116A-01DA-41B4-8158-DDCDC0A78339}"/>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s-MX" altLang="es-MX"/>
          </a:p>
        </p:txBody>
      </p:sp>
      <p:sp>
        <p:nvSpPr>
          <p:cNvPr id="43012" name="Marcador de número de diapositiva 3">
            <a:extLst>
              <a:ext uri="{FF2B5EF4-FFF2-40B4-BE49-F238E27FC236}">
                <a16:creationId xmlns:a16="http://schemas.microsoft.com/office/drawing/2014/main" xmlns="" id="{5C53CAF3-15E7-4A26-A972-EF589CD3E34F}"/>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defRPr>
            </a:lvl1pPr>
            <a:lvl2pPr marL="750888" indent="-288925">
              <a:defRPr>
                <a:solidFill>
                  <a:schemeClr val="tx1"/>
                </a:solidFill>
                <a:latin typeface="Calibri" panose="020F0502020204030204" pitchFamily="34" charset="0"/>
              </a:defRPr>
            </a:lvl2pPr>
            <a:lvl3pPr marL="1155700" indent="-230188">
              <a:defRPr>
                <a:solidFill>
                  <a:schemeClr val="tx1"/>
                </a:solidFill>
                <a:latin typeface="Calibri" panose="020F0502020204030204" pitchFamily="34" charset="0"/>
              </a:defRPr>
            </a:lvl3pPr>
            <a:lvl4pPr marL="1617663" indent="-230188">
              <a:defRPr>
                <a:solidFill>
                  <a:schemeClr val="tx1"/>
                </a:solidFill>
                <a:latin typeface="Calibri" panose="020F0502020204030204" pitchFamily="34" charset="0"/>
              </a:defRPr>
            </a:lvl4pPr>
            <a:lvl5pPr marL="2081213" indent="-230188">
              <a:defRPr>
                <a:solidFill>
                  <a:schemeClr val="tx1"/>
                </a:solidFill>
                <a:latin typeface="Calibri" panose="020F0502020204030204" pitchFamily="34" charset="0"/>
              </a:defRPr>
            </a:lvl5pPr>
            <a:lvl6pPr marL="2538413" indent="-230188" eaLnBrk="0" fontAlgn="base" hangingPunct="0">
              <a:spcBef>
                <a:spcPct val="0"/>
              </a:spcBef>
              <a:spcAft>
                <a:spcPct val="0"/>
              </a:spcAft>
              <a:defRPr>
                <a:solidFill>
                  <a:schemeClr val="tx1"/>
                </a:solidFill>
                <a:latin typeface="Calibri" panose="020F0502020204030204" pitchFamily="34" charset="0"/>
              </a:defRPr>
            </a:lvl6pPr>
            <a:lvl7pPr marL="2995613" indent="-230188" eaLnBrk="0" fontAlgn="base" hangingPunct="0">
              <a:spcBef>
                <a:spcPct val="0"/>
              </a:spcBef>
              <a:spcAft>
                <a:spcPct val="0"/>
              </a:spcAft>
              <a:defRPr>
                <a:solidFill>
                  <a:schemeClr val="tx1"/>
                </a:solidFill>
                <a:latin typeface="Calibri" panose="020F0502020204030204" pitchFamily="34" charset="0"/>
              </a:defRPr>
            </a:lvl7pPr>
            <a:lvl8pPr marL="3452813" indent="-230188" eaLnBrk="0" fontAlgn="base" hangingPunct="0">
              <a:spcBef>
                <a:spcPct val="0"/>
              </a:spcBef>
              <a:spcAft>
                <a:spcPct val="0"/>
              </a:spcAft>
              <a:defRPr>
                <a:solidFill>
                  <a:schemeClr val="tx1"/>
                </a:solidFill>
                <a:latin typeface="Calibri" panose="020F0502020204030204" pitchFamily="34" charset="0"/>
              </a:defRPr>
            </a:lvl8pPr>
            <a:lvl9pPr marL="3910013" indent="-230188" eaLnBrk="0" fontAlgn="base" hangingPunct="0">
              <a:spcBef>
                <a:spcPct val="0"/>
              </a:spcBef>
              <a:spcAft>
                <a:spcPct val="0"/>
              </a:spcAft>
              <a:defRPr>
                <a:solidFill>
                  <a:schemeClr val="tx1"/>
                </a:solidFill>
                <a:latin typeface="Calibri" panose="020F0502020204030204" pitchFamily="34" charset="0"/>
              </a:defRPr>
            </a:lvl9pPr>
          </a:lstStyle>
          <a:p>
            <a:fld id="{0984E2C9-8F52-470D-A4B2-900FFD096FE3}" type="slidenum">
              <a:rPr lang="es-MX" altLang="es-MX"/>
              <a:pPr/>
              <a:t>22</a:t>
            </a:fld>
            <a:endParaRPr lang="es-MX" altLang="es-MX"/>
          </a:p>
        </p:txBody>
      </p:sp>
    </p:spTree>
    <p:extLst>
      <p:ext uri="{BB962C8B-B14F-4D97-AF65-F5344CB8AC3E}">
        <p14:creationId xmlns:p14="http://schemas.microsoft.com/office/powerpoint/2010/main" val="296409059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Marcador de imagen de diapositiva 1">
            <a:extLst>
              <a:ext uri="{FF2B5EF4-FFF2-40B4-BE49-F238E27FC236}">
                <a16:creationId xmlns:a16="http://schemas.microsoft.com/office/drawing/2014/main" xmlns="" id="{96AAABCE-6E75-4213-8658-A4E43BAE2503}"/>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5059" name="Marcador de notas 2">
            <a:extLst>
              <a:ext uri="{FF2B5EF4-FFF2-40B4-BE49-F238E27FC236}">
                <a16:creationId xmlns:a16="http://schemas.microsoft.com/office/drawing/2014/main" xmlns="" id="{FAA00074-5CE3-47ED-AFFF-0CFC01A90969}"/>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s-MX" altLang="es-MX"/>
          </a:p>
        </p:txBody>
      </p:sp>
      <p:sp>
        <p:nvSpPr>
          <p:cNvPr id="45060" name="Marcador de número de diapositiva 3">
            <a:extLst>
              <a:ext uri="{FF2B5EF4-FFF2-40B4-BE49-F238E27FC236}">
                <a16:creationId xmlns:a16="http://schemas.microsoft.com/office/drawing/2014/main" xmlns="" id="{75350AEF-4E15-49E3-A494-2021641107F3}"/>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defRPr>
            </a:lvl1pPr>
            <a:lvl2pPr marL="750888" indent="-288925">
              <a:defRPr>
                <a:solidFill>
                  <a:schemeClr val="tx1"/>
                </a:solidFill>
                <a:latin typeface="Calibri" panose="020F0502020204030204" pitchFamily="34" charset="0"/>
              </a:defRPr>
            </a:lvl2pPr>
            <a:lvl3pPr marL="1155700" indent="-230188">
              <a:defRPr>
                <a:solidFill>
                  <a:schemeClr val="tx1"/>
                </a:solidFill>
                <a:latin typeface="Calibri" panose="020F0502020204030204" pitchFamily="34" charset="0"/>
              </a:defRPr>
            </a:lvl3pPr>
            <a:lvl4pPr marL="1617663" indent="-230188">
              <a:defRPr>
                <a:solidFill>
                  <a:schemeClr val="tx1"/>
                </a:solidFill>
                <a:latin typeface="Calibri" panose="020F0502020204030204" pitchFamily="34" charset="0"/>
              </a:defRPr>
            </a:lvl4pPr>
            <a:lvl5pPr marL="2081213" indent="-230188">
              <a:defRPr>
                <a:solidFill>
                  <a:schemeClr val="tx1"/>
                </a:solidFill>
                <a:latin typeface="Calibri" panose="020F0502020204030204" pitchFamily="34" charset="0"/>
              </a:defRPr>
            </a:lvl5pPr>
            <a:lvl6pPr marL="2538413" indent="-230188" eaLnBrk="0" fontAlgn="base" hangingPunct="0">
              <a:spcBef>
                <a:spcPct val="0"/>
              </a:spcBef>
              <a:spcAft>
                <a:spcPct val="0"/>
              </a:spcAft>
              <a:defRPr>
                <a:solidFill>
                  <a:schemeClr val="tx1"/>
                </a:solidFill>
                <a:latin typeface="Calibri" panose="020F0502020204030204" pitchFamily="34" charset="0"/>
              </a:defRPr>
            </a:lvl6pPr>
            <a:lvl7pPr marL="2995613" indent="-230188" eaLnBrk="0" fontAlgn="base" hangingPunct="0">
              <a:spcBef>
                <a:spcPct val="0"/>
              </a:spcBef>
              <a:spcAft>
                <a:spcPct val="0"/>
              </a:spcAft>
              <a:defRPr>
                <a:solidFill>
                  <a:schemeClr val="tx1"/>
                </a:solidFill>
                <a:latin typeface="Calibri" panose="020F0502020204030204" pitchFamily="34" charset="0"/>
              </a:defRPr>
            </a:lvl7pPr>
            <a:lvl8pPr marL="3452813" indent="-230188" eaLnBrk="0" fontAlgn="base" hangingPunct="0">
              <a:spcBef>
                <a:spcPct val="0"/>
              </a:spcBef>
              <a:spcAft>
                <a:spcPct val="0"/>
              </a:spcAft>
              <a:defRPr>
                <a:solidFill>
                  <a:schemeClr val="tx1"/>
                </a:solidFill>
                <a:latin typeface="Calibri" panose="020F0502020204030204" pitchFamily="34" charset="0"/>
              </a:defRPr>
            </a:lvl8pPr>
            <a:lvl9pPr marL="3910013" indent="-230188" eaLnBrk="0" fontAlgn="base" hangingPunct="0">
              <a:spcBef>
                <a:spcPct val="0"/>
              </a:spcBef>
              <a:spcAft>
                <a:spcPct val="0"/>
              </a:spcAft>
              <a:defRPr>
                <a:solidFill>
                  <a:schemeClr val="tx1"/>
                </a:solidFill>
                <a:latin typeface="Calibri" panose="020F0502020204030204" pitchFamily="34" charset="0"/>
              </a:defRPr>
            </a:lvl9pPr>
          </a:lstStyle>
          <a:p>
            <a:fld id="{CB87EEFD-6484-4D98-AAA2-008DF3D27D88}" type="slidenum">
              <a:rPr lang="es-MX" altLang="es-MX"/>
              <a:pPr/>
              <a:t>23</a:t>
            </a:fld>
            <a:endParaRPr lang="es-MX" altLang="es-MX"/>
          </a:p>
        </p:txBody>
      </p:sp>
    </p:spTree>
    <p:extLst>
      <p:ext uri="{BB962C8B-B14F-4D97-AF65-F5344CB8AC3E}">
        <p14:creationId xmlns:p14="http://schemas.microsoft.com/office/powerpoint/2010/main" val="407220128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Marcador de imagen de diapositiva 1">
            <a:extLst>
              <a:ext uri="{FF2B5EF4-FFF2-40B4-BE49-F238E27FC236}">
                <a16:creationId xmlns:a16="http://schemas.microsoft.com/office/drawing/2014/main" xmlns="" id="{C534900E-4CE6-48FC-B402-455E91E36583}"/>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7107" name="Marcador de notas 2">
            <a:extLst>
              <a:ext uri="{FF2B5EF4-FFF2-40B4-BE49-F238E27FC236}">
                <a16:creationId xmlns:a16="http://schemas.microsoft.com/office/drawing/2014/main" xmlns="" id="{19BA4E93-D548-4E80-8AAB-0472BC2C725B}"/>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s-MX" altLang="es-MX"/>
          </a:p>
        </p:txBody>
      </p:sp>
      <p:sp>
        <p:nvSpPr>
          <p:cNvPr id="47108" name="Marcador de número de diapositiva 3">
            <a:extLst>
              <a:ext uri="{FF2B5EF4-FFF2-40B4-BE49-F238E27FC236}">
                <a16:creationId xmlns:a16="http://schemas.microsoft.com/office/drawing/2014/main" xmlns="" id="{47BF6D81-A47A-4E3A-9B88-D0C1DCFA3142}"/>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defRPr>
            </a:lvl1pPr>
            <a:lvl2pPr marL="750888" indent="-288925">
              <a:defRPr>
                <a:solidFill>
                  <a:schemeClr val="tx1"/>
                </a:solidFill>
                <a:latin typeface="Calibri" panose="020F0502020204030204" pitchFamily="34" charset="0"/>
              </a:defRPr>
            </a:lvl2pPr>
            <a:lvl3pPr marL="1155700" indent="-230188">
              <a:defRPr>
                <a:solidFill>
                  <a:schemeClr val="tx1"/>
                </a:solidFill>
                <a:latin typeface="Calibri" panose="020F0502020204030204" pitchFamily="34" charset="0"/>
              </a:defRPr>
            </a:lvl3pPr>
            <a:lvl4pPr marL="1617663" indent="-230188">
              <a:defRPr>
                <a:solidFill>
                  <a:schemeClr val="tx1"/>
                </a:solidFill>
                <a:latin typeface="Calibri" panose="020F0502020204030204" pitchFamily="34" charset="0"/>
              </a:defRPr>
            </a:lvl4pPr>
            <a:lvl5pPr marL="2081213" indent="-230188">
              <a:defRPr>
                <a:solidFill>
                  <a:schemeClr val="tx1"/>
                </a:solidFill>
                <a:latin typeface="Calibri" panose="020F0502020204030204" pitchFamily="34" charset="0"/>
              </a:defRPr>
            </a:lvl5pPr>
            <a:lvl6pPr marL="2538413" indent="-230188" eaLnBrk="0" fontAlgn="base" hangingPunct="0">
              <a:spcBef>
                <a:spcPct val="0"/>
              </a:spcBef>
              <a:spcAft>
                <a:spcPct val="0"/>
              </a:spcAft>
              <a:defRPr>
                <a:solidFill>
                  <a:schemeClr val="tx1"/>
                </a:solidFill>
                <a:latin typeface="Calibri" panose="020F0502020204030204" pitchFamily="34" charset="0"/>
              </a:defRPr>
            </a:lvl6pPr>
            <a:lvl7pPr marL="2995613" indent="-230188" eaLnBrk="0" fontAlgn="base" hangingPunct="0">
              <a:spcBef>
                <a:spcPct val="0"/>
              </a:spcBef>
              <a:spcAft>
                <a:spcPct val="0"/>
              </a:spcAft>
              <a:defRPr>
                <a:solidFill>
                  <a:schemeClr val="tx1"/>
                </a:solidFill>
                <a:latin typeface="Calibri" panose="020F0502020204030204" pitchFamily="34" charset="0"/>
              </a:defRPr>
            </a:lvl7pPr>
            <a:lvl8pPr marL="3452813" indent="-230188" eaLnBrk="0" fontAlgn="base" hangingPunct="0">
              <a:spcBef>
                <a:spcPct val="0"/>
              </a:spcBef>
              <a:spcAft>
                <a:spcPct val="0"/>
              </a:spcAft>
              <a:defRPr>
                <a:solidFill>
                  <a:schemeClr val="tx1"/>
                </a:solidFill>
                <a:latin typeface="Calibri" panose="020F0502020204030204" pitchFamily="34" charset="0"/>
              </a:defRPr>
            </a:lvl8pPr>
            <a:lvl9pPr marL="3910013" indent="-230188" eaLnBrk="0" fontAlgn="base" hangingPunct="0">
              <a:spcBef>
                <a:spcPct val="0"/>
              </a:spcBef>
              <a:spcAft>
                <a:spcPct val="0"/>
              </a:spcAft>
              <a:defRPr>
                <a:solidFill>
                  <a:schemeClr val="tx1"/>
                </a:solidFill>
                <a:latin typeface="Calibri" panose="020F0502020204030204" pitchFamily="34" charset="0"/>
              </a:defRPr>
            </a:lvl9pPr>
          </a:lstStyle>
          <a:p>
            <a:fld id="{0CEA1736-ECF4-4DD8-B118-D497BEA39C79}" type="slidenum">
              <a:rPr lang="es-MX" altLang="es-MX"/>
              <a:pPr/>
              <a:t>24</a:t>
            </a:fld>
            <a:endParaRPr lang="es-MX" altLang="es-MX"/>
          </a:p>
        </p:txBody>
      </p:sp>
    </p:spTree>
    <p:extLst>
      <p:ext uri="{BB962C8B-B14F-4D97-AF65-F5344CB8AC3E}">
        <p14:creationId xmlns:p14="http://schemas.microsoft.com/office/powerpoint/2010/main" val="171174222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Marcador de imagen de diapositiva 1">
            <a:extLst>
              <a:ext uri="{FF2B5EF4-FFF2-40B4-BE49-F238E27FC236}">
                <a16:creationId xmlns:a16="http://schemas.microsoft.com/office/drawing/2014/main" xmlns="" id="{43A8BF43-CCA6-4F8A-9716-66FB6BAE7746}"/>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9155" name="Marcador de notas 2">
            <a:extLst>
              <a:ext uri="{FF2B5EF4-FFF2-40B4-BE49-F238E27FC236}">
                <a16:creationId xmlns:a16="http://schemas.microsoft.com/office/drawing/2014/main" xmlns="" id="{1CBFF6F0-7808-4476-9E64-8D08006DEAF3}"/>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s-MX" altLang="es-MX"/>
          </a:p>
        </p:txBody>
      </p:sp>
      <p:sp>
        <p:nvSpPr>
          <p:cNvPr id="49156" name="Marcador de número de diapositiva 3">
            <a:extLst>
              <a:ext uri="{FF2B5EF4-FFF2-40B4-BE49-F238E27FC236}">
                <a16:creationId xmlns:a16="http://schemas.microsoft.com/office/drawing/2014/main" xmlns="" id="{D0A48B00-3A5E-4A1E-B326-EB5300AD4695}"/>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defRPr>
            </a:lvl1pPr>
            <a:lvl2pPr marL="750888" indent="-288925">
              <a:defRPr>
                <a:solidFill>
                  <a:schemeClr val="tx1"/>
                </a:solidFill>
                <a:latin typeface="Calibri" panose="020F0502020204030204" pitchFamily="34" charset="0"/>
              </a:defRPr>
            </a:lvl2pPr>
            <a:lvl3pPr marL="1155700" indent="-230188">
              <a:defRPr>
                <a:solidFill>
                  <a:schemeClr val="tx1"/>
                </a:solidFill>
                <a:latin typeface="Calibri" panose="020F0502020204030204" pitchFamily="34" charset="0"/>
              </a:defRPr>
            </a:lvl3pPr>
            <a:lvl4pPr marL="1617663" indent="-230188">
              <a:defRPr>
                <a:solidFill>
                  <a:schemeClr val="tx1"/>
                </a:solidFill>
                <a:latin typeface="Calibri" panose="020F0502020204030204" pitchFamily="34" charset="0"/>
              </a:defRPr>
            </a:lvl4pPr>
            <a:lvl5pPr marL="2081213" indent="-230188">
              <a:defRPr>
                <a:solidFill>
                  <a:schemeClr val="tx1"/>
                </a:solidFill>
                <a:latin typeface="Calibri" panose="020F0502020204030204" pitchFamily="34" charset="0"/>
              </a:defRPr>
            </a:lvl5pPr>
            <a:lvl6pPr marL="2538413" indent="-230188" eaLnBrk="0" fontAlgn="base" hangingPunct="0">
              <a:spcBef>
                <a:spcPct val="0"/>
              </a:spcBef>
              <a:spcAft>
                <a:spcPct val="0"/>
              </a:spcAft>
              <a:defRPr>
                <a:solidFill>
                  <a:schemeClr val="tx1"/>
                </a:solidFill>
                <a:latin typeface="Calibri" panose="020F0502020204030204" pitchFamily="34" charset="0"/>
              </a:defRPr>
            </a:lvl6pPr>
            <a:lvl7pPr marL="2995613" indent="-230188" eaLnBrk="0" fontAlgn="base" hangingPunct="0">
              <a:spcBef>
                <a:spcPct val="0"/>
              </a:spcBef>
              <a:spcAft>
                <a:spcPct val="0"/>
              </a:spcAft>
              <a:defRPr>
                <a:solidFill>
                  <a:schemeClr val="tx1"/>
                </a:solidFill>
                <a:latin typeface="Calibri" panose="020F0502020204030204" pitchFamily="34" charset="0"/>
              </a:defRPr>
            </a:lvl7pPr>
            <a:lvl8pPr marL="3452813" indent="-230188" eaLnBrk="0" fontAlgn="base" hangingPunct="0">
              <a:spcBef>
                <a:spcPct val="0"/>
              </a:spcBef>
              <a:spcAft>
                <a:spcPct val="0"/>
              </a:spcAft>
              <a:defRPr>
                <a:solidFill>
                  <a:schemeClr val="tx1"/>
                </a:solidFill>
                <a:latin typeface="Calibri" panose="020F0502020204030204" pitchFamily="34" charset="0"/>
              </a:defRPr>
            </a:lvl8pPr>
            <a:lvl9pPr marL="3910013" indent="-230188" eaLnBrk="0" fontAlgn="base" hangingPunct="0">
              <a:spcBef>
                <a:spcPct val="0"/>
              </a:spcBef>
              <a:spcAft>
                <a:spcPct val="0"/>
              </a:spcAft>
              <a:defRPr>
                <a:solidFill>
                  <a:schemeClr val="tx1"/>
                </a:solidFill>
                <a:latin typeface="Calibri" panose="020F0502020204030204" pitchFamily="34" charset="0"/>
              </a:defRPr>
            </a:lvl9pPr>
          </a:lstStyle>
          <a:p>
            <a:fld id="{52A2F14A-E77A-401A-8B08-AB13552DA00A}" type="slidenum">
              <a:rPr lang="es-MX" altLang="es-MX"/>
              <a:pPr/>
              <a:t>25</a:t>
            </a:fld>
            <a:endParaRPr lang="es-MX" altLang="es-MX"/>
          </a:p>
        </p:txBody>
      </p:sp>
    </p:spTree>
    <p:extLst>
      <p:ext uri="{BB962C8B-B14F-4D97-AF65-F5344CB8AC3E}">
        <p14:creationId xmlns:p14="http://schemas.microsoft.com/office/powerpoint/2010/main" val="399023433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Marcador de imagen de diapositiva 1">
            <a:extLst>
              <a:ext uri="{FF2B5EF4-FFF2-40B4-BE49-F238E27FC236}">
                <a16:creationId xmlns:a16="http://schemas.microsoft.com/office/drawing/2014/main" xmlns="" id="{AAC3E146-7444-4CA6-AF1E-7870CB99481E}"/>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1203" name="Marcador de notas 2">
            <a:extLst>
              <a:ext uri="{FF2B5EF4-FFF2-40B4-BE49-F238E27FC236}">
                <a16:creationId xmlns:a16="http://schemas.microsoft.com/office/drawing/2014/main" xmlns="" id="{20025158-0D30-441C-9DFC-8B381123AABE}"/>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s-MX" altLang="es-MX"/>
          </a:p>
        </p:txBody>
      </p:sp>
      <p:sp>
        <p:nvSpPr>
          <p:cNvPr id="51204" name="Marcador de número de diapositiva 3">
            <a:extLst>
              <a:ext uri="{FF2B5EF4-FFF2-40B4-BE49-F238E27FC236}">
                <a16:creationId xmlns:a16="http://schemas.microsoft.com/office/drawing/2014/main" xmlns="" id="{46D2EAC5-F7D4-4848-80EA-D6B7F08F0C89}"/>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defRPr>
            </a:lvl1pPr>
            <a:lvl2pPr marL="750888" indent="-288925">
              <a:defRPr>
                <a:solidFill>
                  <a:schemeClr val="tx1"/>
                </a:solidFill>
                <a:latin typeface="Calibri" panose="020F0502020204030204" pitchFamily="34" charset="0"/>
              </a:defRPr>
            </a:lvl2pPr>
            <a:lvl3pPr marL="1155700" indent="-230188">
              <a:defRPr>
                <a:solidFill>
                  <a:schemeClr val="tx1"/>
                </a:solidFill>
                <a:latin typeface="Calibri" panose="020F0502020204030204" pitchFamily="34" charset="0"/>
              </a:defRPr>
            </a:lvl3pPr>
            <a:lvl4pPr marL="1617663" indent="-230188">
              <a:defRPr>
                <a:solidFill>
                  <a:schemeClr val="tx1"/>
                </a:solidFill>
                <a:latin typeface="Calibri" panose="020F0502020204030204" pitchFamily="34" charset="0"/>
              </a:defRPr>
            </a:lvl4pPr>
            <a:lvl5pPr marL="2081213" indent="-230188">
              <a:defRPr>
                <a:solidFill>
                  <a:schemeClr val="tx1"/>
                </a:solidFill>
                <a:latin typeface="Calibri" panose="020F0502020204030204" pitchFamily="34" charset="0"/>
              </a:defRPr>
            </a:lvl5pPr>
            <a:lvl6pPr marL="2538413" indent="-230188" eaLnBrk="0" fontAlgn="base" hangingPunct="0">
              <a:spcBef>
                <a:spcPct val="0"/>
              </a:spcBef>
              <a:spcAft>
                <a:spcPct val="0"/>
              </a:spcAft>
              <a:defRPr>
                <a:solidFill>
                  <a:schemeClr val="tx1"/>
                </a:solidFill>
                <a:latin typeface="Calibri" panose="020F0502020204030204" pitchFamily="34" charset="0"/>
              </a:defRPr>
            </a:lvl6pPr>
            <a:lvl7pPr marL="2995613" indent="-230188" eaLnBrk="0" fontAlgn="base" hangingPunct="0">
              <a:spcBef>
                <a:spcPct val="0"/>
              </a:spcBef>
              <a:spcAft>
                <a:spcPct val="0"/>
              </a:spcAft>
              <a:defRPr>
                <a:solidFill>
                  <a:schemeClr val="tx1"/>
                </a:solidFill>
                <a:latin typeface="Calibri" panose="020F0502020204030204" pitchFamily="34" charset="0"/>
              </a:defRPr>
            </a:lvl7pPr>
            <a:lvl8pPr marL="3452813" indent="-230188" eaLnBrk="0" fontAlgn="base" hangingPunct="0">
              <a:spcBef>
                <a:spcPct val="0"/>
              </a:spcBef>
              <a:spcAft>
                <a:spcPct val="0"/>
              </a:spcAft>
              <a:defRPr>
                <a:solidFill>
                  <a:schemeClr val="tx1"/>
                </a:solidFill>
                <a:latin typeface="Calibri" panose="020F0502020204030204" pitchFamily="34" charset="0"/>
              </a:defRPr>
            </a:lvl8pPr>
            <a:lvl9pPr marL="3910013" indent="-230188" eaLnBrk="0" fontAlgn="base" hangingPunct="0">
              <a:spcBef>
                <a:spcPct val="0"/>
              </a:spcBef>
              <a:spcAft>
                <a:spcPct val="0"/>
              </a:spcAft>
              <a:defRPr>
                <a:solidFill>
                  <a:schemeClr val="tx1"/>
                </a:solidFill>
                <a:latin typeface="Calibri" panose="020F0502020204030204" pitchFamily="34" charset="0"/>
              </a:defRPr>
            </a:lvl9pPr>
          </a:lstStyle>
          <a:p>
            <a:fld id="{A18553B6-99B5-4CAA-8C95-47C5C4E35959}" type="slidenum">
              <a:rPr lang="es-MX" altLang="es-MX"/>
              <a:pPr/>
              <a:t>26</a:t>
            </a:fld>
            <a:endParaRPr lang="es-MX" altLang="es-MX"/>
          </a:p>
        </p:txBody>
      </p:sp>
    </p:spTree>
    <p:extLst>
      <p:ext uri="{BB962C8B-B14F-4D97-AF65-F5344CB8AC3E}">
        <p14:creationId xmlns:p14="http://schemas.microsoft.com/office/powerpoint/2010/main" val="309736357"/>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Marcador de imagen de diapositiva 1">
            <a:extLst>
              <a:ext uri="{FF2B5EF4-FFF2-40B4-BE49-F238E27FC236}">
                <a16:creationId xmlns:a16="http://schemas.microsoft.com/office/drawing/2014/main" xmlns="" id="{29DE4505-3CAC-417E-937D-8200DE474CAC}"/>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3251" name="Marcador de notas 2">
            <a:extLst>
              <a:ext uri="{FF2B5EF4-FFF2-40B4-BE49-F238E27FC236}">
                <a16:creationId xmlns:a16="http://schemas.microsoft.com/office/drawing/2014/main" xmlns="" id="{9F06FD21-BCBB-4CDD-8830-B5D4217830DE}"/>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s-MX" altLang="es-MX"/>
          </a:p>
        </p:txBody>
      </p:sp>
      <p:sp>
        <p:nvSpPr>
          <p:cNvPr id="53252" name="Marcador de número de diapositiva 3">
            <a:extLst>
              <a:ext uri="{FF2B5EF4-FFF2-40B4-BE49-F238E27FC236}">
                <a16:creationId xmlns:a16="http://schemas.microsoft.com/office/drawing/2014/main" xmlns="" id="{A1373E86-B9E6-4930-8297-333625C28C22}"/>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defRPr>
            </a:lvl1pPr>
            <a:lvl2pPr marL="750888" indent="-288925">
              <a:defRPr>
                <a:solidFill>
                  <a:schemeClr val="tx1"/>
                </a:solidFill>
                <a:latin typeface="Calibri" panose="020F0502020204030204" pitchFamily="34" charset="0"/>
              </a:defRPr>
            </a:lvl2pPr>
            <a:lvl3pPr marL="1155700" indent="-230188">
              <a:defRPr>
                <a:solidFill>
                  <a:schemeClr val="tx1"/>
                </a:solidFill>
                <a:latin typeface="Calibri" panose="020F0502020204030204" pitchFamily="34" charset="0"/>
              </a:defRPr>
            </a:lvl3pPr>
            <a:lvl4pPr marL="1617663" indent="-230188">
              <a:defRPr>
                <a:solidFill>
                  <a:schemeClr val="tx1"/>
                </a:solidFill>
                <a:latin typeface="Calibri" panose="020F0502020204030204" pitchFamily="34" charset="0"/>
              </a:defRPr>
            </a:lvl4pPr>
            <a:lvl5pPr marL="2081213" indent="-230188">
              <a:defRPr>
                <a:solidFill>
                  <a:schemeClr val="tx1"/>
                </a:solidFill>
                <a:latin typeface="Calibri" panose="020F0502020204030204" pitchFamily="34" charset="0"/>
              </a:defRPr>
            </a:lvl5pPr>
            <a:lvl6pPr marL="2538413" indent="-230188" eaLnBrk="0" fontAlgn="base" hangingPunct="0">
              <a:spcBef>
                <a:spcPct val="0"/>
              </a:spcBef>
              <a:spcAft>
                <a:spcPct val="0"/>
              </a:spcAft>
              <a:defRPr>
                <a:solidFill>
                  <a:schemeClr val="tx1"/>
                </a:solidFill>
                <a:latin typeface="Calibri" panose="020F0502020204030204" pitchFamily="34" charset="0"/>
              </a:defRPr>
            </a:lvl6pPr>
            <a:lvl7pPr marL="2995613" indent="-230188" eaLnBrk="0" fontAlgn="base" hangingPunct="0">
              <a:spcBef>
                <a:spcPct val="0"/>
              </a:spcBef>
              <a:spcAft>
                <a:spcPct val="0"/>
              </a:spcAft>
              <a:defRPr>
                <a:solidFill>
                  <a:schemeClr val="tx1"/>
                </a:solidFill>
                <a:latin typeface="Calibri" panose="020F0502020204030204" pitchFamily="34" charset="0"/>
              </a:defRPr>
            </a:lvl7pPr>
            <a:lvl8pPr marL="3452813" indent="-230188" eaLnBrk="0" fontAlgn="base" hangingPunct="0">
              <a:spcBef>
                <a:spcPct val="0"/>
              </a:spcBef>
              <a:spcAft>
                <a:spcPct val="0"/>
              </a:spcAft>
              <a:defRPr>
                <a:solidFill>
                  <a:schemeClr val="tx1"/>
                </a:solidFill>
                <a:latin typeface="Calibri" panose="020F0502020204030204" pitchFamily="34" charset="0"/>
              </a:defRPr>
            </a:lvl8pPr>
            <a:lvl9pPr marL="3910013" indent="-230188" eaLnBrk="0" fontAlgn="base" hangingPunct="0">
              <a:spcBef>
                <a:spcPct val="0"/>
              </a:spcBef>
              <a:spcAft>
                <a:spcPct val="0"/>
              </a:spcAft>
              <a:defRPr>
                <a:solidFill>
                  <a:schemeClr val="tx1"/>
                </a:solidFill>
                <a:latin typeface="Calibri" panose="020F0502020204030204" pitchFamily="34" charset="0"/>
              </a:defRPr>
            </a:lvl9pPr>
          </a:lstStyle>
          <a:p>
            <a:fld id="{D37DE0A9-4C48-4075-87D1-68BD4C222862}" type="slidenum">
              <a:rPr lang="es-MX" altLang="es-MX"/>
              <a:pPr/>
              <a:t>27</a:t>
            </a:fld>
            <a:endParaRPr lang="es-MX" altLang="es-MX"/>
          </a:p>
        </p:txBody>
      </p:sp>
    </p:spTree>
    <p:extLst>
      <p:ext uri="{BB962C8B-B14F-4D97-AF65-F5344CB8AC3E}">
        <p14:creationId xmlns:p14="http://schemas.microsoft.com/office/powerpoint/2010/main" val="3956999033"/>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Marcador de imagen de diapositiva 1">
            <a:extLst>
              <a:ext uri="{FF2B5EF4-FFF2-40B4-BE49-F238E27FC236}">
                <a16:creationId xmlns:a16="http://schemas.microsoft.com/office/drawing/2014/main" xmlns="" id="{29DE4505-3CAC-417E-937D-8200DE474CAC}"/>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3251" name="Marcador de notas 2">
            <a:extLst>
              <a:ext uri="{FF2B5EF4-FFF2-40B4-BE49-F238E27FC236}">
                <a16:creationId xmlns:a16="http://schemas.microsoft.com/office/drawing/2014/main" xmlns="" id="{9F06FD21-BCBB-4CDD-8830-B5D4217830DE}"/>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s-MX" altLang="es-MX"/>
          </a:p>
        </p:txBody>
      </p:sp>
      <p:sp>
        <p:nvSpPr>
          <p:cNvPr id="53252" name="Marcador de número de diapositiva 3">
            <a:extLst>
              <a:ext uri="{FF2B5EF4-FFF2-40B4-BE49-F238E27FC236}">
                <a16:creationId xmlns:a16="http://schemas.microsoft.com/office/drawing/2014/main" xmlns="" id="{A1373E86-B9E6-4930-8297-333625C28C22}"/>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defRPr>
            </a:lvl1pPr>
            <a:lvl2pPr marL="750888" indent="-288925">
              <a:defRPr>
                <a:solidFill>
                  <a:schemeClr val="tx1"/>
                </a:solidFill>
                <a:latin typeface="Calibri" panose="020F0502020204030204" pitchFamily="34" charset="0"/>
              </a:defRPr>
            </a:lvl2pPr>
            <a:lvl3pPr marL="1155700" indent="-230188">
              <a:defRPr>
                <a:solidFill>
                  <a:schemeClr val="tx1"/>
                </a:solidFill>
                <a:latin typeface="Calibri" panose="020F0502020204030204" pitchFamily="34" charset="0"/>
              </a:defRPr>
            </a:lvl3pPr>
            <a:lvl4pPr marL="1617663" indent="-230188">
              <a:defRPr>
                <a:solidFill>
                  <a:schemeClr val="tx1"/>
                </a:solidFill>
                <a:latin typeface="Calibri" panose="020F0502020204030204" pitchFamily="34" charset="0"/>
              </a:defRPr>
            </a:lvl4pPr>
            <a:lvl5pPr marL="2081213" indent="-230188">
              <a:defRPr>
                <a:solidFill>
                  <a:schemeClr val="tx1"/>
                </a:solidFill>
                <a:latin typeface="Calibri" panose="020F0502020204030204" pitchFamily="34" charset="0"/>
              </a:defRPr>
            </a:lvl5pPr>
            <a:lvl6pPr marL="2538413" indent="-230188" eaLnBrk="0" fontAlgn="base" hangingPunct="0">
              <a:spcBef>
                <a:spcPct val="0"/>
              </a:spcBef>
              <a:spcAft>
                <a:spcPct val="0"/>
              </a:spcAft>
              <a:defRPr>
                <a:solidFill>
                  <a:schemeClr val="tx1"/>
                </a:solidFill>
                <a:latin typeface="Calibri" panose="020F0502020204030204" pitchFamily="34" charset="0"/>
              </a:defRPr>
            </a:lvl6pPr>
            <a:lvl7pPr marL="2995613" indent="-230188" eaLnBrk="0" fontAlgn="base" hangingPunct="0">
              <a:spcBef>
                <a:spcPct val="0"/>
              </a:spcBef>
              <a:spcAft>
                <a:spcPct val="0"/>
              </a:spcAft>
              <a:defRPr>
                <a:solidFill>
                  <a:schemeClr val="tx1"/>
                </a:solidFill>
                <a:latin typeface="Calibri" panose="020F0502020204030204" pitchFamily="34" charset="0"/>
              </a:defRPr>
            </a:lvl7pPr>
            <a:lvl8pPr marL="3452813" indent="-230188" eaLnBrk="0" fontAlgn="base" hangingPunct="0">
              <a:spcBef>
                <a:spcPct val="0"/>
              </a:spcBef>
              <a:spcAft>
                <a:spcPct val="0"/>
              </a:spcAft>
              <a:defRPr>
                <a:solidFill>
                  <a:schemeClr val="tx1"/>
                </a:solidFill>
                <a:latin typeface="Calibri" panose="020F0502020204030204" pitchFamily="34" charset="0"/>
              </a:defRPr>
            </a:lvl8pPr>
            <a:lvl9pPr marL="3910013" indent="-230188" eaLnBrk="0" fontAlgn="base" hangingPunct="0">
              <a:spcBef>
                <a:spcPct val="0"/>
              </a:spcBef>
              <a:spcAft>
                <a:spcPct val="0"/>
              </a:spcAft>
              <a:defRPr>
                <a:solidFill>
                  <a:schemeClr val="tx1"/>
                </a:solidFill>
                <a:latin typeface="Calibri" panose="020F0502020204030204" pitchFamily="34" charset="0"/>
              </a:defRPr>
            </a:lvl9pPr>
          </a:lstStyle>
          <a:p>
            <a:fld id="{D37DE0A9-4C48-4075-87D1-68BD4C222862}" type="slidenum">
              <a:rPr lang="es-MX" altLang="es-MX"/>
              <a:pPr/>
              <a:t>28</a:t>
            </a:fld>
            <a:endParaRPr lang="es-MX" altLang="es-MX"/>
          </a:p>
        </p:txBody>
      </p:sp>
    </p:spTree>
    <p:extLst>
      <p:ext uri="{BB962C8B-B14F-4D97-AF65-F5344CB8AC3E}">
        <p14:creationId xmlns:p14="http://schemas.microsoft.com/office/powerpoint/2010/main" val="3961439739"/>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Marcador de imagen de diapositiva 1">
            <a:extLst>
              <a:ext uri="{FF2B5EF4-FFF2-40B4-BE49-F238E27FC236}">
                <a16:creationId xmlns:a16="http://schemas.microsoft.com/office/drawing/2014/main" xmlns="" id="{29BF4283-9103-49D4-B288-33A2FF7103EC}"/>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5299" name="Marcador de notas 2">
            <a:extLst>
              <a:ext uri="{FF2B5EF4-FFF2-40B4-BE49-F238E27FC236}">
                <a16:creationId xmlns:a16="http://schemas.microsoft.com/office/drawing/2014/main" xmlns="" id="{AAA62AB3-E769-4615-B864-C57B2A5E487B}"/>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s-MX" altLang="es-MX"/>
          </a:p>
        </p:txBody>
      </p:sp>
      <p:sp>
        <p:nvSpPr>
          <p:cNvPr id="55300" name="Marcador de número de diapositiva 3">
            <a:extLst>
              <a:ext uri="{FF2B5EF4-FFF2-40B4-BE49-F238E27FC236}">
                <a16:creationId xmlns:a16="http://schemas.microsoft.com/office/drawing/2014/main" xmlns="" id="{781C19B6-FA72-4FF7-8EB1-A8D9F6B32375}"/>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defRPr>
            </a:lvl1pPr>
            <a:lvl2pPr marL="750888" indent="-288925">
              <a:defRPr>
                <a:solidFill>
                  <a:schemeClr val="tx1"/>
                </a:solidFill>
                <a:latin typeface="Calibri" panose="020F0502020204030204" pitchFamily="34" charset="0"/>
              </a:defRPr>
            </a:lvl2pPr>
            <a:lvl3pPr marL="1155700" indent="-230188">
              <a:defRPr>
                <a:solidFill>
                  <a:schemeClr val="tx1"/>
                </a:solidFill>
                <a:latin typeface="Calibri" panose="020F0502020204030204" pitchFamily="34" charset="0"/>
              </a:defRPr>
            </a:lvl3pPr>
            <a:lvl4pPr marL="1617663" indent="-230188">
              <a:defRPr>
                <a:solidFill>
                  <a:schemeClr val="tx1"/>
                </a:solidFill>
                <a:latin typeface="Calibri" panose="020F0502020204030204" pitchFamily="34" charset="0"/>
              </a:defRPr>
            </a:lvl4pPr>
            <a:lvl5pPr marL="2081213" indent="-230188">
              <a:defRPr>
                <a:solidFill>
                  <a:schemeClr val="tx1"/>
                </a:solidFill>
                <a:latin typeface="Calibri" panose="020F0502020204030204" pitchFamily="34" charset="0"/>
              </a:defRPr>
            </a:lvl5pPr>
            <a:lvl6pPr marL="2538413" indent="-230188" eaLnBrk="0" fontAlgn="base" hangingPunct="0">
              <a:spcBef>
                <a:spcPct val="0"/>
              </a:spcBef>
              <a:spcAft>
                <a:spcPct val="0"/>
              </a:spcAft>
              <a:defRPr>
                <a:solidFill>
                  <a:schemeClr val="tx1"/>
                </a:solidFill>
                <a:latin typeface="Calibri" panose="020F0502020204030204" pitchFamily="34" charset="0"/>
              </a:defRPr>
            </a:lvl6pPr>
            <a:lvl7pPr marL="2995613" indent="-230188" eaLnBrk="0" fontAlgn="base" hangingPunct="0">
              <a:spcBef>
                <a:spcPct val="0"/>
              </a:spcBef>
              <a:spcAft>
                <a:spcPct val="0"/>
              </a:spcAft>
              <a:defRPr>
                <a:solidFill>
                  <a:schemeClr val="tx1"/>
                </a:solidFill>
                <a:latin typeface="Calibri" panose="020F0502020204030204" pitchFamily="34" charset="0"/>
              </a:defRPr>
            </a:lvl7pPr>
            <a:lvl8pPr marL="3452813" indent="-230188" eaLnBrk="0" fontAlgn="base" hangingPunct="0">
              <a:spcBef>
                <a:spcPct val="0"/>
              </a:spcBef>
              <a:spcAft>
                <a:spcPct val="0"/>
              </a:spcAft>
              <a:defRPr>
                <a:solidFill>
                  <a:schemeClr val="tx1"/>
                </a:solidFill>
                <a:latin typeface="Calibri" panose="020F0502020204030204" pitchFamily="34" charset="0"/>
              </a:defRPr>
            </a:lvl8pPr>
            <a:lvl9pPr marL="3910013" indent="-230188" eaLnBrk="0" fontAlgn="base" hangingPunct="0">
              <a:spcBef>
                <a:spcPct val="0"/>
              </a:spcBef>
              <a:spcAft>
                <a:spcPct val="0"/>
              </a:spcAft>
              <a:defRPr>
                <a:solidFill>
                  <a:schemeClr val="tx1"/>
                </a:solidFill>
                <a:latin typeface="Calibri" panose="020F0502020204030204" pitchFamily="34" charset="0"/>
              </a:defRPr>
            </a:lvl9pPr>
          </a:lstStyle>
          <a:p>
            <a:fld id="{B1A76750-939E-4DCC-BD64-294D25F3FB29}" type="slidenum">
              <a:rPr lang="es-MX" altLang="es-MX"/>
              <a:pPr/>
              <a:t>29</a:t>
            </a:fld>
            <a:endParaRPr lang="es-MX" altLang="es-MX"/>
          </a:p>
        </p:txBody>
      </p:sp>
    </p:spTree>
    <p:extLst>
      <p:ext uri="{BB962C8B-B14F-4D97-AF65-F5344CB8AC3E}">
        <p14:creationId xmlns:p14="http://schemas.microsoft.com/office/powerpoint/2010/main" val="387310522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Marcador de imagen de diapositiva 1">
            <a:extLst>
              <a:ext uri="{FF2B5EF4-FFF2-40B4-BE49-F238E27FC236}">
                <a16:creationId xmlns:a16="http://schemas.microsoft.com/office/drawing/2014/main" xmlns="" id="{3D6881BE-D785-48D7-AECF-87F69129DDEE}"/>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195" name="Marcador de notas 2">
            <a:extLst>
              <a:ext uri="{FF2B5EF4-FFF2-40B4-BE49-F238E27FC236}">
                <a16:creationId xmlns:a16="http://schemas.microsoft.com/office/drawing/2014/main" xmlns="" id="{B7A979C6-62BE-4DC6-94CA-BA28BEFFBFF5}"/>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s-MX" altLang="es-MX"/>
          </a:p>
        </p:txBody>
      </p:sp>
      <p:sp>
        <p:nvSpPr>
          <p:cNvPr id="8196" name="Marcador de número de diapositiva 3">
            <a:extLst>
              <a:ext uri="{FF2B5EF4-FFF2-40B4-BE49-F238E27FC236}">
                <a16:creationId xmlns:a16="http://schemas.microsoft.com/office/drawing/2014/main" xmlns="" id="{A4395174-BF2C-421F-9ED2-5B3DE95D3D20}"/>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defRPr>
            </a:lvl1pPr>
            <a:lvl2pPr marL="750888" indent="-288925">
              <a:defRPr>
                <a:solidFill>
                  <a:schemeClr val="tx1"/>
                </a:solidFill>
                <a:latin typeface="Calibri" panose="020F0502020204030204" pitchFamily="34" charset="0"/>
              </a:defRPr>
            </a:lvl2pPr>
            <a:lvl3pPr marL="1155700" indent="-230188">
              <a:defRPr>
                <a:solidFill>
                  <a:schemeClr val="tx1"/>
                </a:solidFill>
                <a:latin typeface="Calibri" panose="020F0502020204030204" pitchFamily="34" charset="0"/>
              </a:defRPr>
            </a:lvl3pPr>
            <a:lvl4pPr marL="1617663" indent="-230188">
              <a:defRPr>
                <a:solidFill>
                  <a:schemeClr val="tx1"/>
                </a:solidFill>
                <a:latin typeface="Calibri" panose="020F0502020204030204" pitchFamily="34" charset="0"/>
              </a:defRPr>
            </a:lvl4pPr>
            <a:lvl5pPr marL="2081213" indent="-230188">
              <a:defRPr>
                <a:solidFill>
                  <a:schemeClr val="tx1"/>
                </a:solidFill>
                <a:latin typeface="Calibri" panose="020F0502020204030204" pitchFamily="34" charset="0"/>
              </a:defRPr>
            </a:lvl5pPr>
            <a:lvl6pPr marL="2538413" indent="-230188" eaLnBrk="0" fontAlgn="base" hangingPunct="0">
              <a:spcBef>
                <a:spcPct val="0"/>
              </a:spcBef>
              <a:spcAft>
                <a:spcPct val="0"/>
              </a:spcAft>
              <a:defRPr>
                <a:solidFill>
                  <a:schemeClr val="tx1"/>
                </a:solidFill>
                <a:latin typeface="Calibri" panose="020F0502020204030204" pitchFamily="34" charset="0"/>
              </a:defRPr>
            </a:lvl6pPr>
            <a:lvl7pPr marL="2995613" indent="-230188" eaLnBrk="0" fontAlgn="base" hangingPunct="0">
              <a:spcBef>
                <a:spcPct val="0"/>
              </a:spcBef>
              <a:spcAft>
                <a:spcPct val="0"/>
              </a:spcAft>
              <a:defRPr>
                <a:solidFill>
                  <a:schemeClr val="tx1"/>
                </a:solidFill>
                <a:latin typeface="Calibri" panose="020F0502020204030204" pitchFamily="34" charset="0"/>
              </a:defRPr>
            </a:lvl7pPr>
            <a:lvl8pPr marL="3452813" indent="-230188" eaLnBrk="0" fontAlgn="base" hangingPunct="0">
              <a:spcBef>
                <a:spcPct val="0"/>
              </a:spcBef>
              <a:spcAft>
                <a:spcPct val="0"/>
              </a:spcAft>
              <a:defRPr>
                <a:solidFill>
                  <a:schemeClr val="tx1"/>
                </a:solidFill>
                <a:latin typeface="Calibri" panose="020F0502020204030204" pitchFamily="34" charset="0"/>
              </a:defRPr>
            </a:lvl8pPr>
            <a:lvl9pPr marL="3910013" indent="-230188" eaLnBrk="0" fontAlgn="base" hangingPunct="0">
              <a:spcBef>
                <a:spcPct val="0"/>
              </a:spcBef>
              <a:spcAft>
                <a:spcPct val="0"/>
              </a:spcAft>
              <a:defRPr>
                <a:solidFill>
                  <a:schemeClr val="tx1"/>
                </a:solidFill>
                <a:latin typeface="Calibri" panose="020F0502020204030204" pitchFamily="34" charset="0"/>
              </a:defRPr>
            </a:lvl9pPr>
          </a:lstStyle>
          <a:p>
            <a:fld id="{98F43463-624C-4178-8247-99921A38C950}" type="slidenum">
              <a:rPr lang="es-MX" altLang="es-MX"/>
              <a:pPr/>
              <a:t>3</a:t>
            </a:fld>
            <a:endParaRPr lang="es-MX" altLang="es-MX"/>
          </a:p>
        </p:txBody>
      </p:sp>
    </p:spTree>
    <p:extLst>
      <p:ext uri="{BB962C8B-B14F-4D97-AF65-F5344CB8AC3E}">
        <p14:creationId xmlns:p14="http://schemas.microsoft.com/office/powerpoint/2010/main" val="4167438165"/>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Marcador de imagen de diapositiva 1">
            <a:extLst>
              <a:ext uri="{FF2B5EF4-FFF2-40B4-BE49-F238E27FC236}">
                <a16:creationId xmlns:a16="http://schemas.microsoft.com/office/drawing/2014/main" xmlns="" id="{4B42D74B-11AC-4487-9364-C3960800A064}"/>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7347" name="Marcador de notas 2">
            <a:extLst>
              <a:ext uri="{FF2B5EF4-FFF2-40B4-BE49-F238E27FC236}">
                <a16:creationId xmlns:a16="http://schemas.microsoft.com/office/drawing/2014/main" xmlns="" id="{323BE3E3-E569-43F9-AC6B-2E1839D073F3}"/>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s-MX" altLang="es-MX"/>
          </a:p>
        </p:txBody>
      </p:sp>
      <p:sp>
        <p:nvSpPr>
          <p:cNvPr id="57348" name="Marcador de número de diapositiva 3">
            <a:extLst>
              <a:ext uri="{FF2B5EF4-FFF2-40B4-BE49-F238E27FC236}">
                <a16:creationId xmlns:a16="http://schemas.microsoft.com/office/drawing/2014/main" xmlns="" id="{AF1EE367-49E3-4907-B65D-73F2ACD0DCFC}"/>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defRPr>
            </a:lvl1pPr>
            <a:lvl2pPr marL="750888" indent="-288925">
              <a:defRPr>
                <a:solidFill>
                  <a:schemeClr val="tx1"/>
                </a:solidFill>
                <a:latin typeface="Calibri" panose="020F0502020204030204" pitchFamily="34" charset="0"/>
              </a:defRPr>
            </a:lvl2pPr>
            <a:lvl3pPr marL="1155700" indent="-230188">
              <a:defRPr>
                <a:solidFill>
                  <a:schemeClr val="tx1"/>
                </a:solidFill>
                <a:latin typeface="Calibri" panose="020F0502020204030204" pitchFamily="34" charset="0"/>
              </a:defRPr>
            </a:lvl3pPr>
            <a:lvl4pPr marL="1617663" indent="-230188">
              <a:defRPr>
                <a:solidFill>
                  <a:schemeClr val="tx1"/>
                </a:solidFill>
                <a:latin typeface="Calibri" panose="020F0502020204030204" pitchFamily="34" charset="0"/>
              </a:defRPr>
            </a:lvl4pPr>
            <a:lvl5pPr marL="2081213" indent="-230188">
              <a:defRPr>
                <a:solidFill>
                  <a:schemeClr val="tx1"/>
                </a:solidFill>
                <a:latin typeface="Calibri" panose="020F0502020204030204" pitchFamily="34" charset="0"/>
              </a:defRPr>
            </a:lvl5pPr>
            <a:lvl6pPr marL="2538413" indent="-230188" eaLnBrk="0" fontAlgn="base" hangingPunct="0">
              <a:spcBef>
                <a:spcPct val="0"/>
              </a:spcBef>
              <a:spcAft>
                <a:spcPct val="0"/>
              </a:spcAft>
              <a:defRPr>
                <a:solidFill>
                  <a:schemeClr val="tx1"/>
                </a:solidFill>
                <a:latin typeface="Calibri" panose="020F0502020204030204" pitchFamily="34" charset="0"/>
              </a:defRPr>
            </a:lvl6pPr>
            <a:lvl7pPr marL="2995613" indent="-230188" eaLnBrk="0" fontAlgn="base" hangingPunct="0">
              <a:spcBef>
                <a:spcPct val="0"/>
              </a:spcBef>
              <a:spcAft>
                <a:spcPct val="0"/>
              </a:spcAft>
              <a:defRPr>
                <a:solidFill>
                  <a:schemeClr val="tx1"/>
                </a:solidFill>
                <a:latin typeface="Calibri" panose="020F0502020204030204" pitchFamily="34" charset="0"/>
              </a:defRPr>
            </a:lvl7pPr>
            <a:lvl8pPr marL="3452813" indent="-230188" eaLnBrk="0" fontAlgn="base" hangingPunct="0">
              <a:spcBef>
                <a:spcPct val="0"/>
              </a:spcBef>
              <a:spcAft>
                <a:spcPct val="0"/>
              </a:spcAft>
              <a:defRPr>
                <a:solidFill>
                  <a:schemeClr val="tx1"/>
                </a:solidFill>
                <a:latin typeface="Calibri" panose="020F0502020204030204" pitchFamily="34" charset="0"/>
              </a:defRPr>
            </a:lvl8pPr>
            <a:lvl9pPr marL="3910013" indent="-230188" eaLnBrk="0" fontAlgn="base" hangingPunct="0">
              <a:spcBef>
                <a:spcPct val="0"/>
              </a:spcBef>
              <a:spcAft>
                <a:spcPct val="0"/>
              </a:spcAft>
              <a:defRPr>
                <a:solidFill>
                  <a:schemeClr val="tx1"/>
                </a:solidFill>
                <a:latin typeface="Calibri" panose="020F0502020204030204" pitchFamily="34" charset="0"/>
              </a:defRPr>
            </a:lvl9pPr>
          </a:lstStyle>
          <a:p>
            <a:fld id="{F19A1D4E-7CD6-4832-B14A-6B7075CA3309}" type="slidenum">
              <a:rPr lang="es-MX" altLang="es-MX"/>
              <a:pPr/>
              <a:t>30</a:t>
            </a:fld>
            <a:endParaRPr lang="es-MX" altLang="es-MX"/>
          </a:p>
        </p:txBody>
      </p:sp>
    </p:spTree>
    <p:extLst>
      <p:ext uri="{BB962C8B-B14F-4D97-AF65-F5344CB8AC3E}">
        <p14:creationId xmlns:p14="http://schemas.microsoft.com/office/powerpoint/2010/main" val="82839176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Marcador de imagen de diapositiva 1">
            <a:extLst>
              <a:ext uri="{FF2B5EF4-FFF2-40B4-BE49-F238E27FC236}">
                <a16:creationId xmlns:a16="http://schemas.microsoft.com/office/drawing/2014/main" xmlns="" id="{5C9DC94A-8133-4EEE-BAEE-88C5B7B21D1B}"/>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243" name="Marcador de notas 2">
            <a:extLst>
              <a:ext uri="{FF2B5EF4-FFF2-40B4-BE49-F238E27FC236}">
                <a16:creationId xmlns:a16="http://schemas.microsoft.com/office/drawing/2014/main" xmlns="" id="{7D849718-4FFE-4345-884B-4F13FEB2808D}"/>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s-MX" altLang="es-MX"/>
          </a:p>
        </p:txBody>
      </p:sp>
      <p:sp>
        <p:nvSpPr>
          <p:cNvPr id="10244" name="Marcador de número de diapositiva 3">
            <a:extLst>
              <a:ext uri="{FF2B5EF4-FFF2-40B4-BE49-F238E27FC236}">
                <a16:creationId xmlns:a16="http://schemas.microsoft.com/office/drawing/2014/main" xmlns="" id="{CFEED6A9-0D89-418E-BB4B-474280987B82}"/>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defRPr>
            </a:lvl1pPr>
            <a:lvl2pPr marL="750888" indent="-288925">
              <a:defRPr>
                <a:solidFill>
                  <a:schemeClr val="tx1"/>
                </a:solidFill>
                <a:latin typeface="Calibri" panose="020F0502020204030204" pitchFamily="34" charset="0"/>
              </a:defRPr>
            </a:lvl2pPr>
            <a:lvl3pPr marL="1155700" indent="-230188">
              <a:defRPr>
                <a:solidFill>
                  <a:schemeClr val="tx1"/>
                </a:solidFill>
                <a:latin typeface="Calibri" panose="020F0502020204030204" pitchFamily="34" charset="0"/>
              </a:defRPr>
            </a:lvl3pPr>
            <a:lvl4pPr marL="1617663" indent="-230188">
              <a:defRPr>
                <a:solidFill>
                  <a:schemeClr val="tx1"/>
                </a:solidFill>
                <a:latin typeface="Calibri" panose="020F0502020204030204" pitchFamily="34" charset="0"/>
              </a:defRPr>
            </a:lvl4pPr>
            <a:lvl5pPr marL="2081213" indent="-230188">
              <a:defRPr>
                <a:solidFill>
                  <a:schemeClr val="tx1"/>
                </a:solidFill>
                <a:latin typeface="Calibri" panose="020F0502020204030204" pitchFamily="34" charset="0"/>
              </a:defRPr>
            </a:lvl5pPr>
            <a:lvl6pPr marL="2538413" indent="-230188" eaLnBrk="0" fontAlgn="base" hangingPunct="0">
              <a:spcBef>
                <a:spcPct val="0"/>
              </a:spcBef>
              <a:spcAft>
                <a:spcPct val="0"/>
              </a:spcAft>
              <a:defRPr>
                <a:solidFill>
                  <a:schemeClr val="tx1"/>
                </a:solidFill>
                <a:latin typeface="Calibri" panose="020F0502020204030204" pitchFamily="34" charset="0"/>
              </a:defRPr>
            </a:lvl6pPr>
            <a:lvl7pPr marL="2995613" indent="-230188" eaLnBrk="0" fontAlgn="base" hangingPunct="0">
              <a:spcBef>
                <a:spcPct val="0"/>
              </a:spcBef>
              <a:spcAft>
                <a:spcPct val="0"/>
              </a:spcAft>
              <a:defRPr>
                <a:solidFill>
                  <a:schemeClr val="tx1"/>
                </a:solidFill>
                <a:latin typeface="Calibri" panose="020F0502020204030204" pitchFamily="34" charset="0"/>
              </a:defRPr>
            </a:lvl7pPr>
            <a:lvl8pPr marL="3452813" indent="-230188" eaLnBrk="0" fontAlgn="base" hangingPunct="0">
              <a:spcBef>
                <a:spcPct val="0"/>
              </a:spcBef>
              <a:spcAft>
                <a:spcPct val="0"/>
              </a:spcAft>
              <a:defRPr>
                <a:solidFill>
                  <a:schemeClr val="tx1"/>
                </a:solidFill>
                <a:latin typeface="Calibri" panose="020F0502020204030204" pitchFamily="34" charset="0"/>
              </a:defRPr>
            </a:lvl8pPr>
            <a:lvl9pPr marL="3910013" indent="-230188" eaLnBrk="0" fontAlgn="base" hangingPunct="0">
              <a:spcBef>
                <a:spcPct val="0"/>
              </a:spcBef>
              <a:spcAft>
                <a:spcPct val="0"/>
              </a:spcAft>
              <a:defRPr>
                <a:solidFill>
                  <a:schemeClr val="tx1"/>
                </a:solidFill>
                <a:latin typeface="Calibri" panose="020F0502020204030204" pitchFamily="34" charset="0"/>
              </a:defRPr>
            </a:lvl9pPr>
          </a:lstStyle>
          <a:p>
            <a:fld id="{4B80FCB8-000F-44B3-8C85-E7493B3897CB}" type="slidenum">
              <a:rPr lang="es-MX" altLang="es-MX"/>
              <a:pPr/>
              <a:t>4</a:t>
            </a:fld>
            <a:endParaRPr lang="es-MX" altLang="es-MX"/>
          </a:p>
        </p:txBody>
      </p:sp>
    </p:spTree>
    <p:extLst>
      <p:ext uri="{BB962C8B-B14F-4D97-AF65-F5344CB8AC3E}">
        <p14:creationId xmlns:p14="http://schemas.microsoft.com/office/powerpoint/2010/main" val="100116614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Marcador de imagen de diapositiva 1">
            <a:extLst>
              <a:ext uri="{FF2B5EF4-FFF2-40B4-BE49-F238E27FC236}">
                <a16:creationId xmlns:a16="http://schemas.microsoft.com/office/drawing/2014/main" xmlns="" id="{5C9DC94A-8133-4EEE-BAEE-88C5B7B21D1B}"/>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243" name="Marcador de notas 2">
            <a:extLst>
              <a:ext uri="{FF2B5EF4-FFF2-40B4-BE49-F238E27FC236}">
                <a16:creationId xmlns:a16="http://schemas.microsoft.com/office/drawing/2014/main" xmlns="" id="{7D849718-4FFE-4345-884B-4F13FEB2808D}"/>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s-MX" altLang="es-MX"/>
          </a:p>
        </p:txBody>
      </p:sp>
      <p:sp>
        <p:nvSpPr>
          <p:cNvPr id="10244" name="Marcador de número de diapositiva 3">
            <a:extLst>
              <a:ext uri="{FF2B5EF4-FFF2-40B4-BE49-F238E27FC236}">
                <a16:creationId xmlns:a16="http://schemas.microsoft.com/office/drawing/2014/main" xmlns="" id="{CFEED6A9-0D89-418E-BB4B-474280987B82}"/>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defRPr>
            </a:lvl1pPr>
            <a:lvl2pPr marL="750888" indent="-288925">
              <a:defRPr>
                <a:solidFill>
                  <a:schemeClr val="tx1"/>
                </a:solidFill>
                <a:latin typeface="Calibri" panose="020F0502020204030204" pitchFamily="34" charset="0"/>
              </a:defRPr>
            </a:lvl2pPr>
            <a:lvl3pPr marL="1155700" indent="-230188">
              <a:defRPr>
                <a:solidFill>
                  <a:schemeClr val="tx1"/>
                </a:solidFill>
                <a:latin typeface="Calibri" panose="020F0502020204030204" pitchFamily="34" charset="0"/>
              </a:defRPr>
            </a:lvl3pPr>
            <a:lvl4pPr marL="1617663" indent="-230188">
              <a:defRPr>
                <a:solidFill>
                  <a:schemeClr val="tx1"/>
                </a:solidFill>
                <a:latin typeface="Calibri" panose="020F0502020204030204" pitchFamily="34" charset="0"/>
              </a:defRPr>
            </a:lvl4pPr>
            <a:lvl5pPr marL="2081213" indent="-230188">
              <a:defRPr>
                <a:solidFill>
                  <a:schemeClr val="tx1"/>
                </a:solidFill>
                <a:latin typeface="Calibri" panose="020F0502020204030204" pitchFamily="34" charset="0"/>
              </a:defRPr>
            </a:lvl5pPr>
            <a:lvl6pPr marL="2538413" indent="-230188" eaLnBrk="0" fontAlgn="base" hangingPunct="0">
              <a:spcBef>
                <a:spcPct val="0"/>
              </a:spcBef>
              <a:spcAft>
                <a:spcPct val="0"/>
              </a:spcAft>
              <a:defRPr>
                <a:solidFill>
                  <a:schemeClr val="tx1"/>
                </a:solidFill>
                <a:latin typeface="Calibri" panose="020F0502020204030204" pitchFamily="34" charset="0"/>
              </a:defRPr>
            </a:lvl6pPr>
            <a:lvl7pPr marL="2995613" indent="-230188" eaLnBrk="0" fontAlgn="base" hangingPunct="0">
              <a:spcBef>
                <a:spcPct val="0"/>
              </a:spcBef>
              <a:spcAft>
                <a:spcPct val="0"/>
              </a:spcAft>
              <a:defRPr>
                <a:solidFill>
                  <a:schemeClr val="tx1"/>
                </a:solidFill>
                <a:latin typeface="Calibri" panose="020F0502020204030204" pitchFamily="34" charset="0"/>
              </a:defRPr>
            </a:lvl7pPr>
            <a:lvl8pPr marL="3452813" indent="-230188" eaLnBrk="0" fontAlgn="base" hangingPunct="0">
              <a:spcBef>
                <a:spcPct val="0"/>
              </a:spcBef>
              <a:spcAft>
                <a:spcPct val="0"/>
              </a:spcAft>
              <a:defRPr>
                <a:solidFill>
                  <a:schemeClr val="tx1"/>
                </a:solidFill>
                <a:latin typeface="Calibri" panose="020F0502020204030204" pitchFamily="34" charset="0"/>
              </a:defRPr>
            </a:lvl8pPr>
            <a:lvl9pPr marL="3910013" indent="-230188" eaLnBrk="0" fontAlgn="base" hangingPunct="0">
              <a:spcBef>
                <a:spcPct val="0"/>
              </a:spcBef>
              <a:spcAft>
                <a:spcPct val="0"/>
              </a:spcAft>
              <a:defRPr>
                <a:solidFill>
                  <a:schemeClr val="tx1"/>
                </a:solidFill>
                <a:latin typeface="Calibri" panose="020F0502020204030204" pitchFamily="34" charset="0"/>
              </a:defRPr>
            </a:lvl9pPr>
          </a:lstStyle>
          <a:p>
            <a:fld id="{4B80FCB8-000F-44B3-8C85-E7493B3897CB}" type="slidenum">
              <a:rPr lang="es-MX" altLang="es-MX"/>
              <a:pPr/>
              <a:t>5</a:t>
            </a:fld>
            <a:endParaRPr lang="es-MX" altLang="es-MX"/>
          </a:p>
        </p:txBody>
      </p:sp>
    </p:spTree>
    <p:extLst>
      <p:ext uri="{BB962C8B-B14F-4D97-AF65-F5344CB8AC3E}">
        <p14:creationId xmlns:p14="http://schemas.microsoft.com/office/powerpoint/2010/main" val="93392528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Marcador de imagen de diapositiva 1">
            <a:extLst>
              <a:ext uri="{FF2B5EF4-FFF2-40B4-BE49-F238E27FC236}">
                <a16:creationId xmlns:a16="http://schemas.microsoft.com/office/drawing/2014/main" xmlns="" id="{28DD6ABB-9B04-4864-9FFE-B68E126347B7}"/>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4339" name="Marcador de notas 2">
            <a:extLst>
              <a:ext uri="{FF2B5EF4-FFF2-40B4-BE49-F238E27FC236}">
                <a16:creationId xmlns:a16="http://schemas.microsoft.com/office/drawing/2014/main" xmlns="" id="{023B996A-EE29-481B-ABA1-D2292E6AF5CF}"/>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s-MX" altLang="es-MX"/>
          </a:p>
        </p:txBody>
      </p:sp>
      <p:sp>
        <p:nvSpPr>
          <p:cNvPr id="14340" name="Marcador de número de diapositiva 3">
            <a:extLst>
              <a:ext uri="{FF2B5EF4-FFF2-40B4-BE49-F238E27FC236}">
                <a16:creationId xmlns:a16="http://schemas.microsoft.com/office/drawing/2014/main" xmlns="" id="{9D87EE46-0BB2-4054-AB13-EE9A7BEBC0C3}"/>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defRPr>
            </a:lvl1pPr>
            <a:lvl2pPr marL="750888" indent="-288925">
              <a:defRPr>
                <a:solidFill>
                  <a:schemeClr val="tx1"/>
                </a:solidFill>
                <a:latin typeface="Calibri" panose="020F0502020204030204" pitchFamily="34" charset="0"/>
              </a:defRPr>
            </a:lvl2pPr>
            <a:lvl3pPr marL="1155700" indent="-230188">
              <a:defRPr>
                <a:solidFill>
                  <a:schemeClr val="tx1"/>
                </a:solidFill>
                <a:latin typeface="Calibri" panose="020F0502020204030204" pitchFamily="34" charset="0"/>
              </a:defRPr>
            </a:lvl3pPr>
            <a:lvl4pPr marL="1617663" indent="-230188">
              <a:defRPr>
                <a:solidFill>
                  <a:schemeClr val="tx1"/>
                </a:solidFill>
                <a:latin typeface="Calibri" panose="020F0502020204030204" pitchFamily="34" charset="0"/>
              </a:defRPr>
            </a:lvl4pPr>
            <a:lvl5pPr marL="2081213" indent="-230188">
              <a:defRPr>
                <a:solidFill>
                  <a:schemeClr val="tx1"/>
                </a:solidFill>
                <a:latin typeface="Calibri" panose="020F0502020204030204" pitchFamily="34" charset="0"/>
              </a:defRPr>
            </a:lvl5pPr>
            <a:lvl6pPr marL="2538413" indent="-230188" eaLnBrk="0" fontAlgn="base" hangingPunct="0">
              <a:spcBef>
                <a:spcPct val="0"/>
              </a:spcBef>
              <a:spcAft>
                <a:spcPct val="0"/>
              </a:spcAft>
              <a:defRPr>
                <a:solidFill>
                  <a:schemeClr val="tx1"/>
                </a:solidFill>
                <a:latin typeface="Calibri" panose="020F0502020204030204" pitchFamily="34" charset="0"/>
              </a:defRPr>
            </a:lvl6pPr>
            <a:lvl7pPr marL="2995613" indent="-230188" eaLnBrk="0" fontAlgn="base" hangingPunct="0">
              <a:spcBef>
                <a:spcPct val="0"/>
              </a:spcBef>
              <a:spcAft>
                <a:spcPct val="0"/>
              </a:spcAft>
              <a:defRPr>
                <a:solidFill>
                  <a:schemeClr val="tx1"/>
                </a:solidFill>
                <a:latin typeface="Calibri" panose="020F0502020204030204" pitchFamily="34" charset="0"/>
              </a:defRPr>
            </a:lvl7pPr>
            <a:lvl8pPr marL="3452813" indent="-230188" eaLnBrk="0" fontAlgn="base" hangingPunct="0">
              <a:spcBef>
                <a:spcPct val="0"/>
              </a:spcBef>
              <a:spcAft>
                <a:spcPct val="0"/>
              </a:spcAft>
              <a:defRPr>
                <a:solidFill>
                  <a:schemeClr val="tx1"/>
                </a:solidFill>
                <a:latin typeface="Calibri" panose="020F0502020204030204" pitchFamily="34" charset="0"/>
              </a:defRPr>
            </a:lvl8pPr>
            <a:lvl9pPr marL="3910013" indent="-230188" eaLnBrk="0" fontAlgn="base" hangingPunct="0">
              <a:spcBef>
                <a:spcPct val="0"/>
              </a:spcBef>
              <a:spcAft>
                <a:spcPct val="0"/>
              </a:spcAft>
              <a:defRPr>
                <a:solidFill>
                  <a:schemeClr val="tx1"/>
                </a:solidFill>
                <a:latin typeface="Calibri" panose="020F0502020204030204" pitchFamily="34" charset="0"/>
              </a:defRPr>
            </a:lvl9pPr>
          </a:lstStyle>
          <a:p>
            <a:fld id="{9B1FE5A6-E7A3-44F2-9C10-ECC8385F96E0}" type="slidenum">
              <a:rPr lang="es-MX" altLang="es-MX"/>
              <a:pPr/>
              <a:t>6</a:t>
            </a:fld>
            <a:endParaRPr lang="es-MX" altLang="es-MX"/>
          </a:p>
        </p:txBody>
      </p:sp>
    </p:spTree>
    <p:extLst>
      <p:ext uri="{BB962C8B-B14F-4D97-AF65-F5344CB8AC3E}">
        <p14:creationId xmlns:p14="http://schemas.microsoft.com/office/powerpoint/2010/main" val="388385763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Marcador de imagen de diapositiva 1">
            <a:extLst>
              <a:ext uri="{FF2B5EF4-FFF2-40B4-BE49-F238E27FC236}">
                <a16:creationId xmlns:a16="http://schemas.microsoft.com/office/drawing/2014/main" xmlns="" id="{01570AFD-4F8E-429A-8F4D-3628CA4B9718}"/>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6387" name="Marcador de notas 2">
            <a:extLst>
              <a:ext uri="{FF2B5EF4-FFF2-40B4-BE49-F238E27FC236}">
                <a16:creationId xmlns:a16="http://schemas.microsoft.com/office/drawing/2014/main" xmlns="" id="{E1FD5A6D-F5AB-408C-BB3D-A45E8C86FF80}"/>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s-MX" altLang="es-MX"/>
          </a:p>
        </p:txBody>
      </p:sp>
      <p:sp>
        <p:nvSpPr>
          <p:cNvPr id="16388" name="Marcador de número de diapositiva 3">
            <a:extLst>
              <a:ext uri="{FF2B5EF4-FFF2-40B4-BE49-F238E27FC236}">
                <a16:creationId xmlns:a16="http://schemas.microsoft.com/office/drawing/2014/main" xmlns="" id="{5E51CD98-C5AE-400A-9D0C-68EC5C4107EC}"/>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defRPr>
            </a:lvl1pPr>
            <a:lvl2pPr marL="750888" indent="-288925">
              <a:defRPr>
                <a:solidFill>
                  <a:schemeClr val="tx1"/>
                </a:solidFill>
                <a:latin typeface="Calibri" panose="020F0502020204030204" pitchFamily="34" charset="0"/>
              </a:defRPr>
            </a:lvl2pPr>
            <a:lvl3pPr marL="1155700" indent="-230188">
              <a:defRPr>
                <a:solidFill>
                  <a:schemeClr val="tx1"/>
                </a:solidFill>
                <a:latin typeface="Calibri" panose="020F0502020204030204" pitchFamily="34" charset="0"/>
              </a:defRPr>
            </a:lvl3pPr>
            <a:lvl4pPr marL="1617663" indent="-230188">
              <a:defRPr>
                <a:solidFill>
                  <a:schemeClr val="tx1"/>
                </a:solidFill>
                <a:latin typeface="Calibri" panose="020F0502020204030204" pitchFamily="34" charset="0"/>
              </a:defRPr>
            </a:lvl4pPr>
            <a:lvl5pPr marL="2081213" indent="-230188">
              <a:defRPr>
                <a:solidFill>
                  <a:schemeClr val="tx1"/>
                </a:solidFill>
                <a:latin typeface="Calibri" panose="020F0502020204030204" pitchFamily="34" charset="0"/>
              </a:defRPr>
            </a:lvl5pPr>
            <a:lvl6pPr marL="2538413" indent="-230188" eaLnBrk="0" fontAlgn="base" hangingPunct="0">
              <a:spcBef>
                <a:spcPct val="0"/>
              </a:spcBef>
              <a:spcAft>
                <a:spcPct val="0"/>
              </a:spcAft>
              <a:defRPr>
                <a:solidFill>
                  <a:schemeClr val="tx1"/>
                </a:solidFill>
                <a:latin typeface="Calibri" panose="020F0502020204030204" pitchFamily="34" charset="0"/>
              </a:defRPr>
            </a:lvl6pPr>
            <a:lvl7pPr marL="2995613" indent="-230188" eaLnBrk="0" fontAlgn="base" hangingPunct="0">
              <a:spcBef>
                <a:spcPct val="0"/>
              </a:spcBef>
              <a:spcAft>
                <a:spcPct val="0"/>
              </a:spcAft>
              <a:defRPr>
                <a:solidFill>
                  <a:schemeClr val="tx1"/>
                </a:solidFill>
                <a:latin typeface="Calibri" panose="020F0502020204030204" pitchFamily="34" charset="0"/>
              </a:defRPr>
            </a:lvl7pPr>
            <a:lvl8pPr marL="3452813" indent="-230188" eaLnBrk="0" fontAlgn="base" hangingPunct="0">
              <a:spcBef>
                <a:spcPct val="0"/>
              </a:spcBef>
              <a:spcAft>
                <a:spcPct val="0"/>
              </a:spcAft>
              <a:defRPr>
                <a:solidFill>
                  <a:schemeClr val="tx1"/>
                </a:solidFill>
                <a:latin typeface="Calibri" panose="020F0502020204030204" pitchFamily="34" charset="0"/>
              </a:defRPr>
            </a:lvl8pPr>
            <a:lvl9pPr marL="3910013" indent="-230188" eaLnBrk="0" fontAlgn="base" hangingPunct="0">
              <a:spcBef>
                <a:spcPct val="0"/>
              </a:spcBef>
              <a:spcAft>
                <a:spcPct val="0"/>
              </a:spcAft>
              <a:defRPr>
                <a:solidFill>
                  <a:schemeClr val="tx1"/>
                </a:solidFill>
                <a:latin typeface="Calibri" panose="020F0502020204030204" pitchFamily="34" charset="0"/>
              </a:defRPr>
            </a:lvl9pPr>
          </a:lstStyle>
          <a:p>
            <a:fld id="{54D994B3-6803-446C-A26C-EA09A81CC659}" type="slidenum">
              <a:rPr lang="es-MX" altLang="es-MX"/>
              <a:pPr/>
              <a:t>7</a:t>
            </a:fld>
            <a:endParaRPr lang="es-MX" altLang="es-MX"/>
          </a:p>
        </p:txBody>
      </p:sp>
    </p:spTree>
    <p:extLst>
      <p:ext uri="{BB962C8B-B14F-4D97-AF65-F5344CB8AC3E}">
        <p14:creationId xmlns:p14="http://schemas.microsoft.com/office/powerpoint/2010/main" val="408920578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Marcador de imagen de diapositiva 1">
            <a:extLst>
              <a:ext uri="{FF2B5EF4-FFF2-40B4-BE49-F238E27FC236}">
                <a16:creationId xmlns:a16="http://schemas.microsoft.com/office/drawing/2014/main" xmlns="" id="{25E12056-2AE9-4A41-81BF-503C1FC39926}"/>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8435" name="Marcador de notas 2">
            <a:extLst>
              <a:ext uri="{FF2B5EF4-FFF2-40B4-BE49-F238E27FC236}">
                <a16:creationId xmlns:a16="http://schemas.microsoft.com/office/drawing/2014/main" xmlns="" id="{9277C796-8E32-4D64-911D-B9F6F93C11AE}"/>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s-MX" altLang="es-MX"/>
          </a:p>
        </p:txBody>
      </p:sp>
      <p:sp>
        <p:nvSpPr>
          <p:cNvPr id="18436" name="Marcador de número de diapositiva 3">
            <a:extLst>
              <a:ext uri="{FF2B5EF4-FFF2-40B4-BE49-F238E27FC236}">
                <a16:creationId xmlns:a16="http://schemas.microsoft.com/office/drawing/2014/main" xmlns="" id="{69F4B53D-D8A5-4491-B6CD-F03CD23DDAC6}"/>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defRPr>
            </a:lvl1pPr>
            <a:lvl2pPr marL="750888" indent="-288925">
              <a:defRPr>
                <a:solidFill>
                  <a:schemeClr val="tx1"/>
                </a:solidFill>
                <a:latin typeface="Calibri" panose="020F0502020204030204" pitchFamily="34" charset="0"/>
              </a:defRPr>
            </a:lvl2pPr>
            <a:lvl3pPr marL="1155700" indent="-230188">
              <a:defRPr>
                <a:solidFill>
                  <a:schemeClr val="tx1"/>
                </a:solidFill>
                <a:latin typeface="Calibri" panose="020F0502020204030204" pitchFamily="34" charset="0"/>
              </a:defRPr>
            </a:lvl3pPr>
            <a:lvl4pPr marL="1617663" indent="-230188">
              <a:defRPr>
                <a:solidFill>
                  <a:schemeClr val="tx1"/>
                </a:solidFill>
                <a:latin typeface="Calibri" panose="020F0502020204030204" pitchFamily="34" charset="0"/>
              </a:defRPr>
            </a:lvl4pPr>
            <a:lvl5pPr marL="2081213" indent="-230188">
              <a:defRPr>
                <a:solidFill>
                  <a:schemeClr val="tx1"/>
                </a:solidFill>
                <a:latin typeface="Calibri" panose="020F0502020204030204" pitchFamily="34" charset="0"/>
              </a:defRPr>
            </a:lvl5pPr>
            <a:lvl6pPr marL="2538413" indent="-230188" eaLnBrk="0" fontAlgn="base" hangingPunct="0">
              <a:spcBef>
                <a:spcPct val="0"/>
              </a:spcBef>
              <a:spcAft>
                <a:spcPct val="0"/>
              </a:spcAft>
              <a:defRPr>
                <a:solidFill>
                  <a:schemeClr val="tx1"/>
                </a:solidFill>
                <a:latin typeface="Calibri" panose="020F0502020204030204" pitchFamily="34" charset="0"/>
              </a:defRPr>
            </a:lvl6pPr>
            <a:lvl7pPr marL="2995613" indent="-230188" eaLnBrk="0" fontAlgn="base" hangingPunct="0">
              <a:spcBef>
                <a:spcPct val="0"/>
              </a:spcBef>
              <a:spcAft>
                <a:spcPct val="0"/>
              </a:spcAft>
              <a:defRPr>
                <a:solidFill>
                  <a:schemeClr val="tx1"/>
                </a:solidFill>
                <a:latin typeface="Calibri" panose="020F0502020204030204" pitchFamily="34" charset="0"/>
              </a:defRPr>
            </a:lvl7pPr>
            <a:lvl8pPr marL="3452813" indent="-230188" eaLnBrk="0" fontAlgn="base" hangingPunct="0">
              <a:spcBef>
                <a:spcPct val="0"/>
              </a:spcBef>
              <a:spcAft>
                <a:spcPct val="0"/>
              </a:spcAft>
              <a:defRPr>
                <a:solidFill>
                  <a:schemeClr val="tx1"/>
                </a:solidFill>
                <a:latin typeface="Calibri" panose="020F0502020204030204" pitchFamily="34" charset="0"/>
              </a:defRPr>
            </a:lvl8pPr>
            <a:lvl9pPr marL="3910013" indent="-230188" eaLnBrk="0" fontAlgn="base" hangingPunct="0">
              <a:spcBef>
                <a:spcPct val="0"/>
              </a:spcBef>
              <a:spcAft>
                <a:spcPct val="0"/>
              </a:spcAft>
              <a:defRPr>
                <a:solidFill>
                  <a:schemeClr val="tx1"/>
                </a:solidFill>
                <a:latin typeface="Calibri" panose="020F0502020204030204" pitchFamily="34" charset="0"/>
              </a:defRPr>
            </a:lvl9pPr>
          </a:lstStyle>
          <a:p>
            <a:fld id="{7FB05DB1-3AB6-4732-A817-BB9DB77C4E91}" type="slidenum">
              <a:rPr lang="es-MX" altLang="es-MX"/>
              <a:pPr/>
              <a:t>8</a:t>
            </a:fld>
            <a:endParaRPr lang="es-MX" altLang="es-MX"/>
          </a:p>
        </p:txBody>
      </p:sp>
    </p:spTree>
    <p:extLst>
      <p:ext uri="{BB962C8B-B14F-4D97-AF65-F5344CB8AC3E}">
        <p14:creationId xmlns:p14="http://schemas.microsoft.com/office/powerpoint/2010/main" val="413739788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Marcador de imagen de diapositiva 1">
            <a:extLst>
              <a:ext uri="{FF2B5EF4-FFF2-40B4-BE49-F238E27FC236}">
                <a16:creationId xmlns:a16="http://schemas.microsoft.com/office/drawing/2014/main" xmlns="" id="{C285F929-AD20-4E81-82D8-D662A104ACD9}"/>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0483" name="Marcador de notas 2">
            <a:extLst>
              <a:ext uri="{FF2B5EF4-FFF2-40B4-BE49-F238E27FC236}">
                <a16:creationId xmlns:a16="http://schemas.microsoft.com/office/drawing/2014/main" xmlns="" id="{9694BA2D-805D-46ED-89D6-1430994E212D}"/>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s-MX" altLang="es-MX"/>
          </a:p>
        </p:txBody>
      </p:sp>
      <p:sp>
        <p:nvSpPr>
          <p:cNvPr id="20484" name="Marcador de número de diapositiva 3">
            <a:extLst>
              <a:ext uri="{FF2B5EF4-FFF2-40B4-BE49-F238E27FC236}">
                <a16:creationId xmlns:a16="http://schemas.microsoft.com/office/drawing/2014/main" xmlns="" id="{C749C68B-78FA-4933-9FF1-0528CBC2D960}"/>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defRPr>
            </a:lvl1pPr>
            <a:lvl2pPr marL="750888" indent="-288925">
              <a:defRPr>
                <a:solidFill>
                  <a:schemeClr val="tx1"/>
                </a:solidFill>
                <a:latin typeface="Calibri" panose="020F0502020204030204" pitchFamily="34" charset="0"/>
              </a:defRPr>
            </a:lvl2pPr>
            <a:lvl3pPr marL="1155700" indent="-230188">
              <a:defRPr>
                <a:solidFill>
                  <a:schemeClr val="tx1"/>
                </a:solidFill>
                <a:latin typeface="Calibri" panose="020F0502020204030204" pitchFamily="34" charset="0"/>
              </a:defRPr>
            </a:lvl3pPr>
            <a:lvl4pPr marL="1617663" indent="-230188">
              <a:defRPr>
                <a:solidFill>
                  <a:schemeClr val="tx1"/>
                </a:solidFill>
                <a:latin typeface="Calibri" panose="020F0502020204030204" pitchFamily="34" charset="0"/>
              </a:defRPr>
            </a:lvl4pPr>
            <a:lvl5pPr marL="2081213" indent="-230188">
              <a:defRPr>
                <a:solidFill>
                  <a:schemeClr val="tx1"/>
                </a:solidFill>
                <a:latin typeface="Calibri" panose="020F0502020204030204" pitchFamily="34" charset="0"/>
              </a:defRPr>
            </a:lvl5pPr>
            <a:lvl6pPr marL="2538413" indent="-230188" eaLnBrk="0" fontAlgn="base" hangingPunct="0">
              <a:spcBef>
                <a:spcPct val="0"/>
              </a:spcBef>
              <a:spcAft>
                <a:spcPct val="0"/>
              </a:spcAft>
              <a:defRPr>
                <a:solidFill>
                  <a:schemeClr val="tx1"/>
                </a:solidFill>
                <a:latin typeface="Calibri" panose="020F0502020204030204" pitchFamily="34" charset="0"/>
              </a:defRPr>
            </a:lvl6pPr>
            <a:lvl7pPr marL="2995613" indent="-230188" eaLnBrk="0" fontAlgn="base" hangingPunct="0">
              <a:spcBef>
                <a:spcPct val="0"/>
              </a:spcBef>
              <a:spcAft>
                <a:spcPct val="0"/>
              </a:spcAft>
              <a:defRPr>
                <a:solidFill>
                  <a:schemeClr val="tx1"/>
                </a:solidFill>
                <a:latin typeface="Calibri" panose="020F0502020204030204" pitchFamily="34" charset="0"/>
              </a:defRPr>
            </a:lvl7pPr>
            <a:lvl8pPr marL="3452813" indent="-230188" eaLnBrk="0" fontAlgn="base" hangingPunct="0">
              <a:spcBef>
                <a:spcPct val="0"/>
              </a:spcBef>
              <a:spcAft>
                <a:spcPct val="0"/>
              </a:spcAft>
              <a:defRPr>
                <a:solidFill>
                  <a:schemeClr val="tx1"/>
                </a:solidFill>
                <a:latin typeface="Calibri" panose="020F0502020204030204" pitchFamily="34" charset="0"/>
              </a:defRPr>
            </a:lvl8pPr>
            <a:lvl9pPr marL="3910013" indent="-230188" eaLnBrk="0" fontAlgn="base" hangingPunct="0">
              <a:spcBef>
                <a:spcPct val="0"/>
              </a:spcBef>
              <a:spcAft>
                <a:spcPct val="0"/>
              </a:spcAft>
              <a:defRPr>
                <a:solidFill>
                  <a:schemeClr val="tx1"/>
                </a:solidFill>
                <a:latin typeface="Calibri" panose="020F0502020204030204" pitchFamily="34" charset="0"/>
              </a:defRPr>
            </a:lvl9pPr>
          </a:lstStyle>
          <a:p>
            <a:fld id="{BF09EEEF-5F5C-40F4-8EDA-0423534A347E}" type="slidenum">
              <a:rPr lang="es-MX" altLang="es-MX"/>
              <a:pPr/>
              <a:t>9</a:t>
            </a:fld>
            <a:endParaRPr lang="es-MX" altLang="es-MX"/>
          </a:p>
        </p:txBody>
      </p:sp>
    </p:spTree>
    <p:extLst>
      <p:ext uri="{BB962C8B-B14F-4D97-AF65-F5344CB8AC3E}">
        <p14:creationId xmlns:p14="http://schemas.microsoft.com/office/powerpoint/2010/main" val="162882029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a:t>Haga clic para modificar el estilo de título del patrón</a:t>
            </a:r>
            <a:endParaRPr lang="es-MX"/>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a:t>Haga clic para modificar el estilo de subtítulo del patrón</a:t>
            </a:r>
            <a:endParaRPr lang="es-MX"/>
          </a:p>
        </p:txBody>
      </p:sp>
      <p:sp>
        <p:nvSpPr>
          <p:cNvPr id="4" name="3 Marcador de fecha">
            <a:extLst>
              <a:ext uri="{FF2B5EF4-FFF2-40B4-BE49-F238E27FC236}">
                <a16:creationId xmlns:a16="http://schemas.microsoft.com/office/drawing/2014/main" xmlns="" id="{A9A91481-2E8B-4B81-BC91-65AB87BB1CE4}"/>
              </a:ext>
            </a:extLst>
          </p:cNvPr>
          <p:cNvSpPr>
            <a:spLocks noGrp="1"/>
          </p:cNvSpPr>
          <p:nvPr>
            <p:ph type="dt" sz="half" idx="10"/>
          </p:nvPr>
        </p:nvSpPr>
        <p:spPr/>
        <p:txBody>
          <a:bodyPr/>
          <a:lstStyle>
            <a:lvl1pPr>
              <a:defRPr/>
            </a:lvl1pPr>
          </a:lstStyle>
          <a:p>
            <a:pPr>
              <a:defRPr/>
            </a:pPr>
            <a:fld id="{5D46F2AE-4BC3-499B-94E9-AE68C46E783F}" type="datetimeFigureOut">
              <a:rPr lang="es-MX"/>
              <a:pPr>
                <a:defRPr/>
              </a:pPr>
              <a:t>30/09/2020</a:t>
            </a:fld>
            <a:endParaRPr lang="es-MX"/>
          </a:p>
        </p:txBody>
      </p:sp>
      <p:sp>
        <p:nvSpPr>
          <p:cNvPr id="5" name="4 Marcador de pie de página">
            <a:extLst>
              <a:ext uri="{FF2B5EF4-FFF2-40B4-BE49-F238E27FC236}">
                <a16:creationId xmlns:a16="http://schemas.microsoft.com/office/drawing/2014/main" xmlns="" id="{23885B66-E784-4119-8D0D-FABF8537ADC2}"/>
              </a:ext>
            </a:extLst>
          </p:cNvPr>
          <p:cNvSpPr>
            <a:spLocks noGrp="1"/>
          </p:cNvSpPr>
          <p:nvPr>
            <p:ph type="ftr" sz="quarter" idx="11"/>
          </p:nvPr>
        </p:nvSpPr>
        <p:spPr/>
        <p:txBody>
          <a:bodyPr/>
          <a:lstStyle>
            <a:lvl1pPr>
              <a:defRPr/>
            </a:lvl1pPr>
          </a:lstStyle>
          <a:p>
            <a:pPr>
              <a:defRPr/>
            </a:pPr>
            <a:endParaRPr lang="es-MX"/>
          </a:p>
        </p:txBody>
      </p:sp>
      <p:sp>
        <p:nvSpPr>
          <p:cNvPr id="6" name="5 Marcador de número de diapositiva">
            <a:extLst>
              <a:ext uri="{FF2B5EF4-FFF2-40B4-BE49-F238E27FC236}">
                <a16:creationId xmlns:a16="http://schemas.microsoft.com/office/drawing/2014/main" xmlns="" id="{A5DBB58F-5ACC-4644-8079-93FEDBC1D9AA}"/>
              </a:ext>
            </a:extLst>
          </p:cNvPr>
          <p:cNvSpPr>
            <a:spLocks noGrp="1"/>
          </p:cNvSpPr>
          <p:nvPr>
            <p:ph type="sldNum" sz="quarter" idx="12"/>
          </p:nvPr>
        </p:nvSpPr>
        <p:spPr/>
        <p:txBody>
          <a:bodyPr/>
          <a:lstStyle>
            <a:lvl1pPr>
              <a:defRPr/>
            </a:lvl1pPr>
          </a:lstStyle>
          <a:p>
            <a:fld id="{0A126038-FBC5-4FE6-8324-B81CC4071263}" type="slidenum">
              <a:rPr lang="es-MX" altLang="es-MX"/>
              <a:pPr/>
              <a:t>‹Nº›</a:t>
            </a:fld>
            <a:endParaRPr lang="es-MX" altLang="es-MX"/>
          </a:p>
        </p:txBody>
      </p:sp>
    </p:spTree>
    <p:extLst>
      <p:ext uri="{BB962C8B-B14F-4D97-AF65-F5344CB8AC3E}">
        <p14:creationId xmlns:p14="http://schemas.microsoft.com/office/powerpoint/2010/main" val="161274962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MX"/>
          </a:p>
        </p:txBody>
      </p:sp>
      <p:sp>
        <p:nvSpPr>
          <p:cNvPr id="3" name="2 Marcador de texto vertical"/>
          <p:cNvSpPr>
            <a:spLocks noGrp="1"/>
          </p:cNvSpPr>
          <p:nvPr>
            <p:ph type="body" orient="vert" idx="1"/>
          </p:nvPr>
        </p:nvSpPr>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3 Marcador de fecha">
            <a:extLst>
              <a:ext uri="{FF2B5EF4-FFF2-40B4-BE49-F238E27FC236}">
                <a16:creationId xmlns:a16="http://schemas.microsoft.com/office/drawing/2014/main" xmlns="" id="{5984719A-733C-4FE4-8C0B-1F898E66469A}"/>
              </a:ext>
            </a:extLst>
          </p:cNvPr>
          <p:cNvSpPr>
            <a:spLocks noGrp="1"/>
          </p:cNvSpPr>
          <p:nvPr>
            <p:ph type="dt" sz="half" idx="10"/>
          </p:nvPr>
        </p:nvSpPr>
        <p:spPr/>
        <p:txBody>
          <a:bodyPr/>
          <a:lstStyle>
            <a:lvl1pPr>
              <a:defRPr/>
            </a:lvl1pPr>
          </a:lstStyle>
          <a:p>
            <a:pPr>
              <a:defRPr/>
            </a:pPr>
            <a:fld id="{4092D0FA-6E04-42D0-8FE8-53B88D554CFC}" type="datetimeFigureOut">
              <a:rPr lang="es-MX"/>
              <a:pPr>
                <a:defRPr/>
              </a:pPr>
              <a:t>30/09/2020</a:t>
            </a:fld>
            <a:endParaRPr lang="es-MX"/>
          </a:p>
        </p:txBody>
      </p:sp>
      <p:sp>
        <p:nvSpPr>
          <p:cNvPr id="5" name="4 Marcador de pie de página">
            <a:extLst>
              <a:ext uri="{FF2B5EF4-FFF2-40B4-BE49-F238E27FC236}">
                <a16:creationId xmlns:a16="http://schemas.microsoft.com/office/drawing/2014/main" xmlns="" id="{D2ADB0DD-0E6B-4EF8-8263-C4A6D7BA0A99}"/>
              </a:ext>
            </a:extLst>
          </p:cNvPr>
          <p:cNvSpPr>
            <a:spLocks noGrp="1"/>
          </p:cNvSpPr>
          <p:nvPr>
            <p:ph type="ftr" sz="quarter" idx="11"/>
          </p:nvPr>
        </p:nvSpPr>
        <p:spPr/>
        <p:txBody>
          <a:bodyPr/>
          <a:lstStyle>
            <a:lvl1pPr>
              <a:defRPr/>
            </a:lvl1pPr>
          </a:lstStyle>
          <a:p>
            <a:pPr>
              <a:defRPr/>
            </a:pPr>
            <a:endParaRPr lang="es-MX"/>
          </a:p>
        </p:txBody>
      </p:sp>
      <p:sp>
        <p:nvSpPr>
          <p:cNvPr id="6" name="5 Marcador de número de diapositiva">
            <a:extLst>
              <a:ext uri="{FF2B5EF4-FFF2-40B4-BE49-F238E27FC236}">
                <a16:creationId xmlns:a16="http://schemas.microsoft.com/office/drawing/2014/main" xmlns="" id="{C1D94094-EFEB-49E5-AF87-89147FCFBAFF}"/>
              </a:ext>
            </a:extLst>
          </p:cNvPr>
          <p:cNvSpPr>
            <a:spLocks noGrp="1"/>
          </p:cNvSpPr>
          <p:nvPr>
            <p:ph type="sldNum" sz="quarter" idx="12"/>
          </p:nvPr>
        </p:nvSpPr>
        <p:spPr/>
        <p:txBody>
          <a:bodyPr/>
          <a:lstStyle>
            <a:lvl1pPr>
              <a:defRPr/>
            </a:lvl1pPr>
          </a:lstStyle>
          <a:p>
            <a:fld id="{1F7DC577-EF34-4A1B-A176-3778071F589F}" type="slidenum">
              <a:rPr lang="es-MX" altLang="es-MX"/>
              <a:pPr/>
              <a:t>‹Nº›</a:t>
            </a:fld>
            <a:endParaRPr lang="es-MX" altLang="es-MX"/>
          </a:p>
        </p:txBody>
      </p:sp>
    </p:spTree>
    <p:extLst>
      <p:ext uri="{BB962C8B-B14F-4D97-AF65-F5344CB8AC3E}">
        <p14:creationId xmlns:p14="http://schemas.microsoft.com/office/powerpoint/2010/main" val="424884155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a:t>Haga clic para modificar el estilo de título del patrón</a:t>
            </a:r>
            <a:endParaRPr lang="es-MX"/>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3 Marcador de fecha">
            <a:extLst>
              <a:ext uri="{FF2B5EF4-FFF2-40B4-BE49-F238E27FC236}">
                <a16:creationId xmlns:a16="http://schemas.microsoft.com/office/drawing/2014/main" xmlns="" id="{6B280CBF-DC97-4EB6-90E5-D20478954D6C}"/>
              </a:ext>
            </a:extLst>
          </p:cNvPr>
          <p:cNvSpPr>
            <a:spLocks noGrp="1"/>
          </p:cNvSpPr>
          <p:nvPr>
            <p:ph type="dt" sz="half" idx="10"/>
          </p:nvPr>
        </p:nvSpPr>
        <p:spPr/>
        <p:txBody>
          <a:bodyPr/>
          <a:lstStyle>
            <a:lvl1pPr>
              <a:defRPr/>
            </a:lvl1pPr>
          </a:lstStyle>
          <a:p>
            <a:pPr>
              <a:defRPr/>
            </a:pPr>
            <a:fld id="{C11ADA9B-EC5C-4007-B1FB-B181004DBA35}" type="datetimeFigureOut">
              <a:rPr lang="es-MX"/>
              <a:pPr>
                <a:defRPr/>
              </a:pPr>
              <a:t>30/09/2020</a:t>
            </a:fld>
            <a:endParaRPr lang="es-MX"/>
          </a:p>
        </p:txBody>
      </p:sp>
      <p:sp>
        <p:nvSpPr>
          <p:cNvPr id="5" name="4 Marcador de pie de página">
            <a:extLst>
              <a:ext uri="{FF2B5EF4-FFF2-40B4-BE49-F238E27FC236}">
                <a16:creationId xmlns:a16="http://schemas.microsoft.com/office/drawing/2014/main" xmlns="" id="{68407E13-196A-46A1-9646-209725D32ED6}"/>
              </a:ext>
            </a:extLst>
          </p:cNvPr>
          <p:cNvSpPr>
            <a:spLocks noGrp="1"/>
          </p:cNvSpPr>
          <p:nvPr>
            <p:ph type="ftr" sz="quarter" idx="11"/>
          </p:nvPr>
        </p:nvSpPr>
        <p:spPr/>
        <p:txBody>
          <a:bodyPr/>
          <a:lstStyle>
            <a:lvl1pPr>
              <a:defRPr/>
            </a:lvl1pPr>
          </a:lstStyle>
          <a:p>
            <a:pPr>
              <a:defRPr/>
            </a:pPr>
            <a:endParaRPr lang="es-MX"/>
          </a:p>
        </p:txBody>
      </p:sp>
      <p:sp>
        <p:nvSpPr>
          <p:cNvPr id="6" name="5 Marcador de número de diapositiva">
            <a:extLst>
              <a:ext uri="{FF2B5EF4-FFF2-40B4-BE49-F238E27FC236}">
                <a16:creationId xmlns:a16="http://schemas.microsoft.com/office/drawing/2014/main" xmlns="" id="{0FDB0E79-2CFA-4E0A-941A-6FFCDF4E5169}"/>
              </a:ext>
            </a:extLst>
          </p:cNvPr>
          <p:cNvSpPr>
            <a:spLocks noGrp="1"/>
          </p:cNvSpPr>
          <p:nvPr>
            <p:ph type="sldNum" sz="quarter" idx="12"/>
          </p:nvPr>
        </p:nvSpPr>
        <p:spPr/>
        <p:txBody>
          <a:bodyPr/>
          <a:lstStyle>
            <a:lvl1pPr>
              <a:defRPr/>
            </a:lvl1pPr>
          </a:lstStyle>
          <a:p>
            <a:fld id="{EA1D2B5B-497D-4D0E-AD47-0B6DF454C0B6}" type="slidenum">
              <a:rPr lang="es-MX" altLang="es-MX"/>
              <a:pPr/>
              <a:t>‹Nº›</a:t>
            </a:fld>
            <a:endParaRPr lang="es-MX" altLang="es-MX"/>
          </a:p>
        </p:txBody>
      </p:sp>
    </p:spTree>
    <p:extLst>
      <p:ext uri="{BB962C8B-B14F-4D97-AF65-F5344CB8AC3E}">
        <p14:creationId xmlns:p14="http://schemas.microsoft.com/office/powerpoint/2010/main" val="242404914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MX"/>
          </a:p>
        </p:txBody>
      </p:sp>
      <p:sp>
        <p:nvSpPr>
          <p:cNvPr id="3" name="2 Marcador de contenido"/>
          <p:cNvSpPr>
            <a:spLocks noGrp="1"/>
          </p:cNvSpPr>
          <p:nvPr>
            <p:ph idx="1"/>
          </p:nvPr>
        </p:nvSpPr>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3 Marcador de fecha">
            <a:extLst>
              <a:ext uri="{FF2B5EF4-FFF2-40B4-BE49-F238E27FC236}">
                <a16:creationId xmlns:a16="http://schemas.microsoft.com/office/drawing/2014/main" xmlns="" id="{23F05B72-8F4F-47C2-A1BD-F1B764FB6B4D}"/>
              </a:ext>
            </a:extLst>
          </p:cNvPr>
          <p:cNvSpPr>
            <a:spLocks noGrp="1"/>
          </p:cNvSpPr>
          <p:nvPr>
            <p:ph type="dt" sz="half" idx="10"/>
          </p:nvPr>
        </p:nvSpPr>
        <p:spPr/>
        <p:txBody>
          <a:bodyPr/>
          <a:lstStyle>
            <a:lvl1pPr>
              <a:defRPr/>
            </a:lvl1pPr>
          </a:lstStyle>
          <a:p>
            <a:pPr>
              <a:defRPr/>
            </a:pPr>
            <a:fld id="{8E0930B3-0DB1-4BAB-843F-90D0237D0526}" type="datetimeFigureOut">
              <a:rPr lang="es-MX"/>
              <a:pPr>
                <a:defRPr/>
              </a:pPr>
              <a:t>30/09/2020</a:t>
            </a:fld>
            <a:endParaRPr lang="es-MX"/>
          </a:p>
        </p:txBody>
      </p:sp>
      <p:sp>
        <p:nvSpPr>
          <p:cNvPr id="5" name="4 Marcador de pie de página">
            <a:extLst>
              <a:ext uri="{FF2B5EF4-FFF2-40B4-BE49-F238E27FC236}">
                <a16:creationId xmlns:a16="http://schemas.microsoft.com/office/drawing/2014/main" xmlns="" id="{6C4606B8-BCB6-492A-8414-79A1F4A8C863}"/>
              </a:ext>
            </a:extLst>
          </p:cNvPr>
          <p:cNvSpPr>
            <a:spLocks noGrp="1"/>
          </p:cNvSpPr>
          <p:nvPr>
            <p:ph type="ftr" sz="quarter" idx="11"/>
          </p:nvPr>
        </p:nvSpPr>
        <p:spPr/>
        <p:txBody>
          <a:bodyPr/>
          <a:lstStyle>
            <a:lvl1pPr>
              <a:defRPr/>
            </a:lvl1pPr>
          </a:lstStyle>
          <a:p>
            <a:pPr>
              <a:defRPr/>
            </a:pPr>
            <a:endParaRPr lang="es-MX"/>
          </a:p>
        </p:txBody>
      </p:sp>
      <p:sp>
        <p:nvSpPr>
          <p:cNvPr id="6" name="5 Marcador de número de diapositiva">
            <a:extLst>
              <a:ext uri="{FF2B5EF4-FFF2-40B4-BE49-F238E27FC236}">
                <a16:creationId xmlns:a16="http://schemas.microsoft.com/office/drawing/2014/main" xmlns="" id="{7673D24B-A115-4CFC-98F8-129210D6FDF1}"/>
              </a:ext>
            </a:extLst>
          </p:cNvPr>
          <p:cNvSpPr>
            <a:spLocks noGrp="1"/>
          </p:cNvSpPr>
          <p:nvPr>
            <p:ph type="sldNum" sz="quarter" idx="12"/>
          </p:nvPr>
        </p:nvSpPr>
        <p:spPr/>
        <p:txBody>
          <a:bodyPr/>
          <a:lstStyle>
            <a:lvl1pPr>
              <a:defRPr/>
            </a:lvl1pPr>
          </a:lstStyle>
          <a:p>
            <a:fld id="{E31C6086-55B6-4AD7-AB97-7BE6F878AB11}" type="slidenum">
              <a:rPr lang="es-MX" altLang="es-MX"/>
              <a:pPr/>
              <a:t>‹Nº›</a:t>
            </a:fld>
            <a:endParaRPr lang="es-MX" altLang="es-MX"/>
          </a:p>
        </p:txBody>
      </p:sp>
    </p:spTree>
    <p:extLst>
      <p:ext uri="{BB962C8B-B14F-4D97-AF65-F5344CB8AC3E}">
        <p14:creationId xmlns:p14="http://schemas.microsoft.com/office/powerpoint/2010/main" val="379611695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a:t>Haga clic para modificar el estilo de título del patrón</a:t>
            </a:r>
            <a:endParaRPr lang="es-MX"/>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el estilo de texto del patrón</a:t>
            </a:r>
          </a:p>
        </p:txBody>
      </p:sp>
      <p:sp>
        <p:nvSpPr>
          <p:cNvPr id="4" name="3 Marcador de fecha">
            <a:extLst>
              <a:ext uri="{FF2B5EF4-FFF2-40B4-BE49-F238E27FC236}">
                <a16:creationId xmlns:a16="http://schemas.microsoft.com/office/drawing/2014/main" xmlns="" id="{0A264794-B332-4BA2-AED9-127917EDA92C}"/>
              </a:ext>
            </a:extLst>
          </p:cNvPr>
          <p:cNvSpPr>
            <a:spLocks noGrp="1"/>
          </p:cNvSpPr>
          <p:nvPr>
            <p:ph type="dt" sz="half" idx="10"/>
          </p:nvPr>
        </p:nvSpPr>
        <p:spPr/>
        <p:txBody>
          <a:bodyPr/>
          <a:lstStyle>
            <a:lvl1pPr>
              <a:defRPr/>
            </a:lvl1pPr>
          </a:lstStyle>
          <a:p>
            <a:pPr>
              <a:defRPr/>
            </a:pPr>
            <a:fld id="{8D3774A2-FAA0-47C8-B805-C39A2651BB0D}" type="datetimeFigureOut">
              <a:rPr lang="es-MX"/>
              <a:pPr>
                <a:defRPr/>
              </a:pPr>
              <a:t>30/09/2020</a:t>
            </a:fld>
            <a:endParaRPr lang="es-MX"/>
          </a:p>
        </p:txBody>
      </p:sp>
      <p:sp>
        <p:nvSpPr>
          <p:cNvPr id="5" name="4 Marcador de pie de página">
            <a:extLst>
              <a:ext uri="{FF2B5EF4-FFF2-40B4-BE49-F238E27FC236}">
                <a16:creationId xmlns:a16="http://schemas.microsoft.com/office/drawing/2014/main" xmlns="" id="{DC2F7B79-61D8-48E5-B6DF-4D16FC243BE7}"/>
              </a:ext>
            </a:extLst>
          </p:cNvPr>
          <p:cNvSpPr>
            <a:spLocks noGrp="1"/>
          </p:cNvSpPr>
          <p:nvPr>
            <p:ph type="ftr" sz="quarter" idx="11"/>
          </p:nvPr>
        </p:nvSpPr>
        <p:spPr/>
        <p:txBody>
          <a:bodyPr/>
          <a:lstStyle>
            <a:lvl1pPr>
              <a:defRPr/>
            </a:lvl1pPr>
          </a:lstStyle>
          <a:p>
            <a:pPr>
              <a:defRPr/>
            </a:pPr>
            <a:endParaRPr lang="es-MX"/>
          </a:p>
        </p:txBody>
      </p:sp>
      <p:sp>
        <p:nvSpPr>
          <p:cNvPr id="6" name="5 Marcador de número de diapositiva">
            <a:extLst>
              <a:ext uri="{FF2B5EF4-FFF2-40B4-BE49-F238E27FC236}">
                <a16:creationId xmlns:a16="http://schemas.microsoft.com/office/drawing/2014/main" xmlns="" id="{A6441015-E7D7-44E1-8EC3-0321C4C51A51}"/>
              </a:ext>
            </a:extLst>
          </p:cNvPr>
          <p:cNvSpPr>
            <a:spLocks noGrp="1"/>
          </p:cNvSpPr>
          <p:nvPr>
            <p:ph type="sldNum" sz="quarter" idx="12"/>
          </p:nvPr>
        </p:nvSpPr>
        <p:spPr/>
        <p:txBody>
          <a:bodyPr/>
          <a:lstStyle>
            <a:lvl1pPr>
              <a:defRPr/>
            </a:lvl1pPr>
          </a:lstStyle>
          <a:p>
            <a:fld id="{6B6C962A-C085-4113-9445-D6129DACB840}" type="slidenum">
              <a:rPr lang="es-MX" altLang="es-MX"/>
              <a:pPr/>
              <a:t>‹Nº›</a:t>
            </a:fld>
            <a:endParaRPr lang="es-MX" altLang="es-MX"/>
          </a:p>
        </p:txBody>
      </p:sp>
    </p:spTree>
    <p:extLst>
      <p:ext uri="{BB962C8B-B14F-4D97-AF65-F5344CB8AC3E}">
        <p14:creationId xmlns:p14="http://schemas.microsoft.com/office/powerpoint/2010/main" val="366114962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MX"/>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5" name="3 Marcador de fecha">
            <a:extLst>
              <a:ext uri="{FF2B5EF4-FFF2-40B4-BE49-F238E27FC236}">
                <a16:creationId xmlns:a16="http://schemas.microsoft.com/office/drawing/2014/main" xmlns="" id="{9B43AB88-9792-4156-B7AC-DD22CB6A983E}"/>
              </a:ext>
            </a:extLst>
          </p:cNvPr>
          <p:cNvSpPr>
            <a:spLocks noGrp="1"/>
          </p:cNvSpPr>
          <p:nvPr>
            <p:ph type="dt" sz="half" idx="10"/>
          </p:nvPr>
        </p:nvSpPr>
        <p:spPr/>
        <p:txBody>
          <a:bodyPr/>
          <a:lstStyle>
            <a:lvl1pPr>
              <a:defRPr/>
            </a:lvl1pPr>
          </a:lstStyle>
          <a:p>
            <a:pPr>
              <a:defRPr/>
            </a:pPr>
            <a:fld id="{513C0662-D3DE-40C2-BAF6-B1B7C2A598C7}" type="datetimeFigureOut">
              <a:rPr lang="es-MX"/>
              <a:pPr>
                <a:defRPr/>
              </a:pPr>
              <a:t>30/09/2020</a:t>
            </a:fld>
            <a:endParaRPr lang="es-MX"/>
          </a:p>
        </p:txBody>
      </p:sp>
      <p:sp>
        <p:nvSpPr>
          <p:cNvPr id="6" name="4 Marcador de pie de página">
            <a:extLst>
              <a:ext uri="{FF2B5EF4-FFF2-40B4-BE49-F238E27FC236}">
                <a16:creationId xmlns:a16="http://schemas.microsoft.com/office/drawing/2014/main" xmlns="" id="{0C618FBC-2C24-4906-BBBD-93801CC686F7}"/>
              </a:ext>
            </a:extLst>
          </p:cNvPr>
          <p:cNvSpPr>
            <a:spLocks noGrp="1"/>
          </p:cNvSpPr>
          <p:nvPr>
            <p:ph type="ftr" sz="quarter" idx="11"/>
          </p:nvPr>
        </p:nvSpPr>
        <p:spPr/>
        <p:txBody>
          <a:bodyPr/>
          <a:lstStyle>
            <a:lvl1pPr>
              <a:defRPr/>
            </a:lvl1pPr>
          </a:lstStyle>
          <a:p>
            <a:pPr>
              <a:defRPr/>
            </a:pPr>
            <a:endParaRPr lang="es-MX"/>
          </a:p>
        </p:txBody>
      </p:sp>
      <p:sp>
        <p:nvSpPr>
          <p:cNvPr id="7" name="5 Marcador de número de diapositiva">
            <a:extLst>
              <a:ext uri="{FF2B5EF4-FFF2-40B4-BE49-F238E27FC236}">
                <a16:creationId xmlns:a16="http://schemas.microsoft.com/office/drawing/2014/main" xmlns="" id="{98129FAD-502D-4F12-846B-F41B631A0558}"/>
              </a:ext>
            </a:extLst>
          </p:cNvPr>
          <p:cNvSpPr>
            <a:spLocks noGrp="1"/>
          </p:cNvSpPr>
          <p:nvPr>
            <p:ph type="sldNum" sz="quarter" idx="12"/>
          </p:nvPr>
        </p:nvSpPr>
        <p:spPr/>
        <p:txBody>
          <a:bodyPr/>
          <a:lstStyle>
            <a:lvl1pPr>
              <a:defRPr/>
            </a:lvl1pPr>
          </a:lstStyle>
          <a:p>
            <a:fld id="{0727C9E0-476C-4554-A94F-1D279C1217DB}" type="slidenum">
              <a:rPr lang="es-MX" altLang="es-MX"/>
              <a:pPr/>
              <a:t>‹Nº›</a:t>
            </a:fld>
            <a:endParaRPr lang="es-MX" altLang="es-MX"/>
          </a:p>
        </p:txBody>
      </p:sp>
    </p:spTree>
    <p:extLst>
      <p:ext uri="{BB962C8B-B14F-4D97-AF65-F5344CB8AC3E}">
        <p14:creationId xmlns:p14="http://schemas.microsoft.com/office/powerpoint/2010/main" val="83670048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a:t>Haga clic para modificar el estilo de título del patrón</a:t>
            </a:r>
            <a:endParaRPr lang="es-MX"/>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7" name="3 Marcador de fecha">
            <a:extLst>
              <a:ext uri="{FF2B5EF4-FFF2-40B4-BE49-F238E27FC236}">
                <a16:creationId xmlns:a16="http://schemas.microsoft.com/office/drawing/2014/main" xmlns="" id="{C501BF79-0889-4A0D-86AE-A2ABEEA2123B}"/>
              </a:ext>
            </a:extLst>
          </p:cNvPr>
          <p:cNvSpPr>
            <a:spLocks noGrp="1"/>
          </p:cNvSpPr>
          <p:nvPr>
            <p:ph type="dt" sz="half" idx="10"/>
          </p:nvPr>
        </p:nvSpPr>
        <p:spPr/>
        <p:txBody>
          <a:bodyPr/>
          <a:lstStyle>
            <a:lvl1pPr>
              <a:defRPr/>
            </a:lvl1pPr>
          </a:lstStyle>
          <a:p>
            <a:pPr>
              <a:defRPr/>
            </a:pPr>
            <a:fld id="{28A9D2B8-63CB-49B4-9284-08E86D26ABE5}" type="datetimeFigureOut">
              <a:rPr lang="es-MX"/>
              <a:pPr>
                <a:defRPr/>
              </a:pPr>
              <a:t>30/09/2020</a:t>
            </a:fld>
            <a:endParaRPr lang="es-MX"/>
          </a:p>
        </p:txBody>
      </p:sp>
      <p:sp>
        <p:nvSpPr>
          <p:cNvPr id="8" name="4 Marcador de pie de página">
            <a:extLst>
              <a:ext uri="{FF2B5EF4-FFF2-40B4-BE49-F238E27FC236}">
                <a16:creationId xmlns:a16="http://schemas.microsoft.com/office/drawing/2014/main" xmlns="" id="{F4B7B4AD-3885-4B39-A7C1-74208BE31BCA}"/>
              </a:ext>
            </a:extLst>
          </p:cNvPr>
          <p:cNvSpPr>
            <a:spLocks noGrp="1"/>
          </p:cNvSpPr>
          <p:nvPr>
            <p:ph type="ftr" sz="quarter" idx="11"/>
          </p:nvPr>
        </p:nvSpPr>
        <p:spPr/>
        <p:txBody>
          <a:bodyPr/>
          <a:lstStyle>
            <a:lvl1pPr>
              <a:defRPr/>
            </a:lvl1pPr>
          </a:lstStyle>
          <a:p>
            <a:pPr>
              <a:defRPr/>
            </a:pPr>
            <a:endParaRPr lang="es-MX"/>
          </a:p>
        </p:txBody>
      </p:sp>
      <p:sp>
        <p:nvSpPr>
          <p:cNvPr id="9" name="5 Marcador de número de diapositiva">
            <a:extLst>
              <a:ext uri="{FF2B5EF4-FFF2-40B4-BE49-F238E27FC236}">
                <a16:creationId xmlns:a16="http://schemas.microsoft.com/office/drawing/2014/main" xmlns="" id="{19CCC228-BE11-41C2-95AB-C2123721AA3C}"/>
              </a:ext>
            </a:extLst>
          </p:cNvPr>
          <p:cNvSpPr>
            <a:spLocks noGrp="1"/>
          </p:cNvSpPr>
          <p:nvPr>
            <p:ph type="sldNum" sz="quarter" idx="12"/>
          </p:nvPr>
        </p:nvSpPr>
        <p:spPr/>
        <p:txBody>
          <a:bodyPr/>
          <a:lstStyle>
            <a:lvl1pPr>
              <a:defRPr/>
            </a:lvl1pPr>
          </a:lstStyle>
          <a:p>
            <a:fld id="{27E33127-CA2C-43EF-9042-BB6160C02793}" type="slidenum">
              <a:rPr lang="es-MX" altLang="es-MX"/>
              <a:pPr/>
              <a:t>‹Nº›</a:t>
            </a:fld>
            <a:endParaRPr lang="es-MX" altLang="es-MX"/>
          </a:p>
        </p:txBody>
      </p:sp>
    </p:spTree>
    <p:extLst>
      <p:ext uri="{BB962C8B-B14F-4D97-AF65-F5344CB8AC3E}">
        <p14:creationId xmlns:p14="http://schemas.microsoft.com/office/powerpoint/2010/main" val="23108263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MX"/>
          </a:p>
        </p:txBody>
      </p:sp>
      <p:sp>
        <p:nvSpPr>
          <p:cNvPr id="3" name="3 Marcador de fecha">
            <a:extLst>
              <a:ext uri="{FF2B5EF4-FFF2-40B4-BE49-F238E27FC236}">
                <a16:creationId xmlns:a16="http://schemas.microsoft.com/office/drawing/2014/main" xmlns="" id="{C1C2BB24-7AA3-4D45-93DA-E2CDB39B74E4}"/>
              </a:ext>
            </a:extLst>
          </p:cNvPr>
          <p:cNvSpPr>
            <a:spLocks noGrp="1"/>
          </p:cNvSpPr>
          <p:nvPr>
            <p:ph type="dt" sz="half" idx="10"/>
          </p:nvPr>
        </p:nvSpPr>
        <p:spPr/>
        <p:txBody>
          <a:bodyPr/>
          <a:lstStyle>
            <a:lvl1pPr>
              <a:defRPr/>
            </a:lvl1pPr>
          </a:lstStyle>
          <a:p>
            <a:pPr>
              <a:defRPr/>
            </a:pPr>
            <a:fld id="{5015CABE-B33D-44A6-8AC6-A188969C3708}" type="datetimeFigureOut">
              <a:rPr lang="es-MX"/>
              <a:pPr>
                <a:defRPr/>
              </a:pPr>
              <a:t>30/09/2020</a:t>
            </a:fld>
            <a:endParaRPr lang="es-MX"/>
          </a:p>
        </p:txBody>
      </p:sp>
      <p:sp>
        <p:nvSpPr>
          <p:cNvPr id="4" name="4 Marcador de pie de página">
            <a:extLst>
              <a:ext uri="{FF2B5EF4-FFF2-40B4-BE49-F238E27FC236}">
                <a16:creationId xmlns:a16="http://schemas.microsoft.com/office/drawing/2014/main" xmlns="" id="{DB3CC480-6DC0-425A-9403-E7F21315FAEE}"/>
              </a:ext>
            </a:extLst>
          </p:cNvPr>
          <p:cNvSpPr>
            <a:spLocks noGrp="1"/>
          </p:cNvSpPr>
          <p:nvPr>
            <p:ph type="ftr" sz="quarter" idx="11"/>
          </p:nvPr>
        </p:nvSpPr>
        <p:spPr/>
        <p:txBody>
          <a:bodyPr/>
          <a:lstStyle>
            <a:lvl1pPr>
              <a:defRPr/>
            </a:lvl1pPr>
          </a:lstStyle>
          <a:p>
            <a:pPr>
              <a:defRPr/>
            </a:pPr>
            <a:endParaRPr lang="es-MX"/>
          </a:p>
        </p:txBody>
      </p:sp>
      <p:sp>
        <p:nvSpPr>
          <p:cNvPr id="5" name="5 Marcador de número de diapositiva">
            <a:extLst>
              <a:ext uri="{FF2B5EF4-FFF2-40B4-BE49-F238E27FC236}">
                <a16:creationId xmlns:a16="http://schemas.microsoft.com/office/drawing/2014/main" xmlns="" id="{7ABEFF9F-5C81-4615-B38B-99C55BD3D3A8}"/>
              </a:ext>
            </a:extLst>
          </p:cNvPr>
          <p:cNvSpPr>
            <a:spLocks noGrp="1"/>
          </p:cNvSpPr>
          <p:nvPr>
            <p:ph type="sldNum" sz="quarter" idx="12"/>
          </p:nvPr>
        </p:nvSpPr>
        <p:spPr/>
        <p:txBody>
          <a:bodyPr/>
          <a:lstStyle>
            <a:lvl1pPr>
              <a:defRPr/>
            </a:lvl1pPr>
          </a:lstStyle>
          <a:p>
            <a:fld id="{005D09BE-AA36-45AA-9EA3-12BF1D56584D}" type="slidenum">
              <a:rPr lang="es-MX" altLang="es-MX"/>
              <a:pPr/>
              <a:t>‹Nº›</a:t>
            </a:fld>
            <a:endParaRPr lang="es-MX" altLang="es-MX"/>
          </a:p>
        </p:txBody>
      </p:sp>
    </p:spTree>
    <p:extLst>
      <p:ext uri="{BB962C8B-B14F-4D97-AF65-F5344CB8AC3E}">
        <p14:creationId xmlns:p14="http://schemas.microsoft.com/office/powerpoint/2010/main" val="43090855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3 Marcador de fecha">
            <a:extLst>
              <a:ext uri="{FF2B5EF4-FFF2-40B4-BE49-F238E27FC236}">
                <a16:creationId xmlns:a16="http://schemas.microsoft.com/office/drawing/2014/main" xmlns="" id="{365657CD-40C9-45AE-8FA1-36FDE72F65D6}"/>
              </a:ext>
            </a:extLst>
          </p:cNvPr>
          <p:cNvSpPr>
            <a:spLocks noGrp="1"/>
          </p:cNvSpPr>
          <p:nvPr>
            <p:ph type="dt" sz="half" idx="10"/>
          </p:nvPr>
        </p:nvSpPr>
        <p:spPr/>
        <p:txBody>
          <a:bodyPr/>
          <a:lstStyle>
            <a:lvl1pPr>
              <a:defRPr/>
            </a:lvl1pPr>
          </a:lstStyle>
          <a:p>
            <a:pPr>
              <a:defRPr/>
            </a:pPr>
            <a:fld id="{02F812A5-9171-4264-AC3D-8E880305EDD6}" type="datetimeFigureOut">
              <a:rPr lang="es-MX"/>
              <a:pPr>
                <a:defRPr/>
              </a:pPr>
              <a:t>30/09/2020</a:t>
            </a:fld>
            <a:endParaRPr lang="es-MX"/>
          </a:p>
        </p:txBody>
      </p:sp>
      <p:sp>
        <p:nvSpPr>
          <p:cNvPr id="3" name="4 Marcador de pie de página">
            <a:extLst>
              <a:ext uri="{FF2B5EF4-FFF2-40B4-BE49-F238E27FC236}">
                <a16:creationId xmlns:a16="http://schemas.microsoft.com/office/drawing/2014/main" xmlns="" id="{2B12623A-C9CA-4C5A-8014-4C3935271779}"/>
              </a:ext>
            </a:extLst>
          </p:cNvPr>
          <p:cNvSpPr>
            <a:spLocks noGrp="1"/>
          </p:cNvSpPr>
          <p:nvPr>
            <p:ph type="ftr" sz="quarter" idx="11"/>
          </p:nvPr>
        </p:nvSpPr>
        <p:spPr/>
        <p:txBody>
          <a:bodyPr/>
          <a:lstStyle>
            <a:lvl1pPr>
              <a:defRPr/>
            </a:lvl1pPr>
          </a:lstStyle>
          <a:p>
            <a:pPr>
              <a:defRPr/>
            </a:pPr>
            <a:endParaRPr lang="es-MX"/>
          </a:p>
        </p:txBody>
      </p:sp>
      <p:sp>
        <p:nvSpPr>
          <p:cNvPr id="4" name="5 Marcador de número de diapositiva">
            <a:extLst>
              <a:ext uri="{FF2B5EF4-FFF2-40B4-BE49-F238E27FC236}">
                <a16:creationId xmlns:a16="http://schemas.microsoft.com/office/drawing/2014/main" xmlns="" id="{97485F60-4552-4FE9-AE41-618B48BFFEE6}"/>
              </a:ext>
            </a:extLst>
          </p:cNvPr>
          <p:cNvSpPr>
            <a:spLocks noGrp="1"/>
          </p:cNvSpPr>
          <p:nvPr>
            <p:ph type="sldNum" sz="quarter" idx="12"/>
          </p:nvPr>
        </p:nvSpPr>
        <p:spPr/>
        <p:txBody>
          <a:bodyPr/>
          <a:lstStyle>
            <a:lvl1pPr>
              <a:defRPr/>
            </a:lvl1pPr>
          </a:lstStyle>
          <a:p>
            <a:fld id="{11ED2A6D-B1CA-4DCF-B6EE-1F91E1A2764F}" type="slidenum">
              <a:rPr lang="es-MX" altLang="es-MX"/>
              <a:pPr/>
              <a:t>‹Nº›</a:t>
            </a:fld>
            <a:endParaRPr lang="es-MX" altLang="es-MX"/>
          </a:p>
        </p:txBody>
      </p:sp>
    </p:spTree>
    <p:extLst>
      <p:ext uri="{BB962C8B-B14F-4D97-AF65-F5344CB8AC3E}">
        <p14:creationId xmlns:p14="http://schemas.microsoft.com/office/powerpoint/2010/main" val="415562901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a:t>Haga clic para modificar el estilo de título del patrón</a:t>
            </a:r>
            <a:endParaRPr lang="es-MX"/>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3 Marcador de fecha">
            <a:extLst>
              <a:ext uri="{FF2B5EF4-FFF2-40B4-BE49-F238E27FC236}">
                <a16:creationId xmlns:a16="http://schemas.microsoft.com/office/drawing/2014/main" xmlns="" id="{232AA6C4-DE08-4536-924F-0CCF18697E09}"/>
              </a:ext>
            </a:extLst>
          </p:cNvPr>
          <p:cNvSpPr>
            <a:spLocks noGrp="1"/>
          </p:cNvSpPr>
          <p:nvPr>
            <p:ph type="dt" sz="half" idx="10"/>
          </p:nvPr>
        </p:nvSpPr>
        <p:spPr/>
        <p:txBody>
          <a:bodyPr/>
          <a:lstStyle>
            <a:lvl1pPr>
              <a:defRPr/>
            </a:lvl1pPr>
          </a:lstStyle>
          <a:p>
            <a:pPr>
              <a:defRPr/>
            </a:pPr>
            <a:fld id="{66B2B53E-53DA-475D-BF46-3812B4673946}" type="datetimeFigureOut">
              <a:rPr lang="es-MX"/>
              <a:pPr>
                <a:defRPr/>
              </a:pPr>
              <a:t>30/09/2020</a:t>
            </a:fld>
            <a:endParaRPr lang="es-MX"/>
          </a:p>
        </p:txBody>
      </p:sp>
      <p:sp>
        <p:nvSpPr>
          <p:cNvPr id="6" name="4 Marcador de pie de página">
            <a:extLst>
              <a:ext uri="{FF2B5EF4-FFF2-40B4-BE49-F238E27FC236}">
                <a16:creationId xmlns:a16="http://schemas.microsoft.com/office/drawing/2014/main" xmlns="" id="{D4D7EA8F-7DEE-4B61-8AAB-93512A96B81E}"/>
              </a:ext>
            </a:extLst>
          </p:cNvPr>
          <p:cNvSpPr>
            <a:spLocks noGrp="1"/>
          </p:cNvSpPr>
          <p:nvPr>
            <p:ph type="ftr" sz="quarter" idx="11"/>
          </p:nvPr>
        </p:nvSpPr>
        <p:spPr/>
        <p:txBody>
          <a:bodyPr/>
          <a:lstStyle>
            <a:lvl1pPr>
              <a:defRPr/>
            </a:lvl1pPr>
          </a:lstStyle>
          <a:p>
            <a:pPr>
              <a:defRPr/>
            </a:pPr>
            <a:endParaRPr lang="es-MX"/>
          </a:p>
        </p:txBody>
      </p:sp>
      <p:sp>
        <p:nvSpPr>
          <p:cNvPr id="7" name="5 Marcador de número de diapositiva">
            <a:extLst>
              <a:ext uri="{FF2B5EF4-FFF2-40B4-BE49-F238E27FC236}">
                <a16:creationId xmlns:a16="http://schemas.microsoft.com/office/drawing/2014/main" xmlns="" id="{2CED75A6-1181-4912-92D8-00B806179CD9}"/>
              </a:ext>
            </a:extLst>
          </p:cNvPr>
          <p:cNvSpPr>
            <a:spLocks noGrp="1"/>
          </p:cNvSpPr>
          <p:nvPr>
            <p:ph type="sldNum" sz="quarter" idx="12"/>
          </p:nvPr>
        </p:nvSpPr>
        <p:spPr/>
        <p:txBody>
          <a:bodyPr/>
          <a:lstStyle>
            <a:lvl1pPr>
              <a:defRPr/>
            </a:lvl1pPr>
          </a:lstStyle>
          <a:p>
            <a:fld id="{BF91DBCB-37F6-4E77-AF3D-B1F7A3B7EAE2}" type="slidenum">
              <a:rPr lang="es-MX" altLang="es-MX"/>
              <a:pPr/>
              <a:t>‹Nº›</a:t>
            </a:fld>
            <a:endParaRPr lang="es-MX" altLang="es-MX"/>
          </a:p>
        </p:txBody>
      </p:sp>
    </p:spTree>
    <p:extLst>
      <p:ext uri="{BB962C8B-B14F-4D97-AF65-F5344CB8AC3E}">
        <p14:creationId xmlns:p14="http://schemas.microsoft.com/office/powerpoint/2010/main" val="64962181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a:t>Haga clic para modificar el estilo de título del patrón</a:t>
            </a:r>
            <a:endParaRPr lang="es-MX"/>
          </a:p>
        </p:txBody>
      </p:sp>
      <p:sp>
        <p:nvSpPr>
          <p:cNvPr id="3" name="2 Marcador de posición de imagen"/>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s-MX" noProof="0"/>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3 Marcador de fecha">
            <a:extLst>
              <a:ext uri="{FF2B5EF4-FFF2-40B4-BE49-F238E27FC236}">
                <a16:creationId xmlns:a16="http://schemas.microsoft.com/office/drawing/2014/main" xmlns="" id="{51B7796D-A209-4EB4-A35C-9CBEDD703902}"/>
              </a:ext>
            </a:extLst>
          </p:cNvPr>
          <p:cNvSpPr>
            <a:spLocks noGrp="1"/>
          </p:cNvSpPr>
          <p:nvPr>
            <p:ph type="dt" sz="half" idx="10"/>
          </p:nvPr>
        </p:nvSpPr>
        <p:spPr/>
        <p:txBody>
          <a:bodyPr/>
          <a:lstStyle>
            <a:lvl1pPr>
              <a:defRPr/>
            </a:lvl1pPr>
          </a:lstStyle>
          <a:p>
            <a:pPr>
              <a:defRPr/>
            </a:pPr>
            <a:fld id="{BA88BEB6-ABF9-4ACA-8A45-699F25205864}" type="datetimeFigureOut">
              <a:rPr lang="es-MX"/>
              <a:pPr>
                <a:defRPr/>
              </a:pPr>
              <a:t>30/09/2020</a:t>
            </a:fld>
            <a:endParaRPr lang="es-MX"/>
          </a:p>
        </p:txBody>
      </p:sp>
      <p:sp>
        <p:nvSpPr>
          <p:cNvPr id="6" name="4 Marcador de pie de página">
            <a:extLst>
              <a:ext uri="{FF2B5EF4-FFF2-40B4-BE49-F238E27FC236}">
                <a16:creationId xmlns:a16="http://schemas.microsoft.com/office/drawing/2014/main" xmlns="" id="{FB33CA69-02FF-4180-980E-9FBD83B10975}"/>
              </a:ext>
            </a:extLst>
          </p:cNvPr>
          <p:cNvSpPr>
            <a:spLocks noGrp="1"/>
          </p:cNvSpPr>
          <p:nvPr>
            <p:ph type="ftr" sz="quarter" idx="11"/>
          </p:nvPr>
        </p:nvSpPr>
        <p:spPr/>
        <p:txBody>
          <a:bodyPr/>
          <a:lstStyle>
            <a:lvl1pPr>
              <a:defRPr/>
            </a:lvl1pPr>
          </a:lstStyle>
          <a:p>
            <a:pPr>
              <a:defRPr/>
            </a:pPr>
            <a:endParaRPr lang="es-MX"/>
          </a:p>
        </p:txBody>
      </p:sp>
      <p:sp>
        <p:nvSpPr>
          <p:cNvPr id="7" name="5 Marcador de número de diapositiva">
            <a:extLst>
              <a:ext uri="{FF2B5EF4-FFF2-40B4-BE49-F238E27FC236}">
                <a16:creationId xmlns:a16="http://schemas.microsoft.com/office/drawing/2014/main" xmlns="" id="{060B53E0-0A01-4843-82D0-9FB5DCCE4F5F}"/>
              </a:ext>
            </a:extLst>
          </p:cNvPr>
          <p:cNvSpPr>
            <a:spLocks noGrp="1"/>
          </p:cNvSpPr>
          <p:nvPr>
            <p:ph type="sldNum" sz="quarter" idx="12"/>
          </p:nvPr>
        </p:nvSpPr>
        <p:spPr/>
        <p:txBody>
          <a:bodyPr/>
          <a:lstStyle>
            <a:lvl1pPr>
              <a:defRPr/>
            </a:lvl1pPr>
          </a:lstStyle>
          <a:p>
            <a:fld id="{73228785-DDDE-4DD8-B43C-A6516E717822}" type="slidenum">
              <a:rPr lang="es-MX" altLang="es-MX"/>
              <a:pPr/>
              <a:t>‹Nº›</a:t>
            </a:fld>
            <a:endParaRPr lang="es-MX" altLang="es-MX"/>
          </a:p>
        </p:txBody>
      </p:sp>
    </p:spTree>
    <p:extLst>
      <p:ext uri="{BB962C8B-B14F-4D97-AF65-F5344CB8AC3E}">
        <p14:creationId xmlns:p14="http://schemas.microsoft.com/office/powerpoint/2010/main" val="229295530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1 Marcador de título">
            <a:extLst>
              <a:ext uri="{FF2B5EF4-FFF2-40B4-BE49-F238E27FC236}">
                <a16:creationId xmlns:a16="http://schemas.microsoft.com/office/drawing/2014/main" xmlns="" id="{2BD16B06-1D06-4B93-9171-6A371AB01D7B}"/>
              </a:ext>
            </a:extLst>
          </p:cNvPr>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s-ES" altLang="es-MX"/>
              <a:t>Haga clic para modificar el estilo de título del patrón</a:t>
            </a:r>
            <a:endParaRPr lang="es-MX" altLang="es-MX"/>
          </a:p>
        </p:txBody>
      </p:sp>
      <p:sp>
        <p:nvSpPr>
          <p:cNvPr id="1027" name="2 Marcador de texto">
            <a:extLst>
              <a:ext uri="{FF2B5EF4-FFF2-40B4-BE49-F238E27FC236}">
                <a16:creationId xmlns:a16="http://schemas.microsoft.com/office/drawing/2014/main" xmlns="" id="{A29ACEF6-8D10-4357-BBB2-A5D4F8206C1E}"/>
              </a:ext>
            </a:extLst>
          </p:cNvPr>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s-ES" altLang="es-MX"/>
              <a:t>Haga clic para modificar el estilo de texto del patrón</a:t>
            </a:r>
          </a:p>
          <a:p>
            <a:pPr lvl="1"/>
            <a:r>
              <a:rPr lang="es-ES" altLang="es-MX"/>
              <a:t>Segundo nivel</a:t>
            </a:r>
          </a:p>
          <a:p>
            <a:pPr lvl="2"/>
            <a:r>
              <a:rPr lang="es-ES" altLang="es-MX"/>
              <a:t>Tercer nivel</a:t>
            </a:r>
          </a:p>
          <a:p>
            <a:pPr lvl="3"/>
            <a:r>
              <a:rPr lang="es-ES" altLang="es-MX"/>
              <a:t>Cuarto nivel</a:t>
            </a:r>
          </a:p>
          <a:p>
            <a:pPr lvl="4"/>
            <a:r>
              <a:rPr lang="es-ES" altLang="es-MX"/>
              <a:t>Quinto nivel</a:t>
            </a:r>
            <a:endParaRPr lang="es-MX" altLang="es-MX"/>
          </a:p>
        </p:txBody>
      </p:sp>
      <p:sp>
        <p:nvSpPr>
          <p:cNvPr id="4" name="3 Marcador de fecha">
            <a:extLst>
              <a:ext uri="{FF2B5EF4-FFF2-40B4-BE49-F238E27FC236}">
                <a16:creationId xmlns:a16="http://schemas.microsoft.com/office/drawing/2014/main" xmlns="" id="{7333862F-8DD8-4272-BFC4-F42F03055F91}"/>
              </a:ext>
            </a:extLst>
          </p:cNvPr>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eaLnBrk="1" fontAlgn="auto" hangingPunct="1">
              <a:spcBef>
                <a:spcPts val="0"/>
              </a:spcBef>
              <a:spcAft>
                <a:spcPts val="0"/>
              </a:spcAft>
              <a:defRPr sz="1200">
                <a:solidFill>
                  <a:schemeClr val="tx1">
                    <a:tint val="75000"/>
                  </a:schemeClr>
                </a:solidFill>
                <a:latin typeface="+mn-lt"/>
              </a:defRPr>
            </a:lvl1pPr>
          </a:lstStyle>
          <a:p>
            <a:pPr>
              <a:defRPr/>
            </a:pPr>
            <a:fld id="{CC26C36D-F078-4375-9FDB-299E903A6DE3}" type="datetimeFigureOut">
              <a:rPr lang="es-MX"/>
              <a:pPr>
                <a:defRPr/>
              </a:pPr>
              <a:t>30/09/2020</a:t>
            </a:fld>
            <a:endParaRPr lang="es-MX"/>
          </a:p>
        </p:txBody>
      </p:sp>
      <p:sp>
        <p:nvSpPr>
          <p:cNvPr id="5" name="4 Marcador de pie de página">
            <a:extLst>
              <a:ext uri="{FF2B5EF4-FFF2-40B4-BE49-F238E27FC236}">
                <a16:creationId xmlns:a16="http://schemas.microsoft.com/office/drawing/2014/main" xmlns="" id="{8586F340-C7BC-4B8B-8D19-CE02D0958B65}"/>
              </a:ext>
            </a:extLst>
          </p:cNvPr>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eaLnBrk="1" fontAlgn="auto" hangingPunct="1">
              <a:spcBef>
                <a:spcPts val="0"/>
              </a:spcBef>
              <a:spcAft>
                <a:spcPts val="0"/>
              </a:spcAft>
              <a:defRPr sz="1200">
                <a:solidFill>
                  <a:schemeClr val="tx1">
                    <a:tint val="75000"/>
                  </a:schemeClr>
                </a:solidFill>
                <a:latin typeface="+mn-lt"/>
              </a:defRPr>
            </a:lvl1pPr>
          </a:lstStyle>
          <a:p>
            <a:pPr>
              <a:defRPr/>
            </a:pPr>
            <a:endParaRPr lang="es-MX"/>
          </a:p>
        </p:txBody>
      </p:sp>
      <p:sp>
        <p:nvSpPr>
          <p:cNvPr id="6" name="5 Marcador de número de diapositiva">
            <a:extLst>
              <a:ext uri="{FF2B5EF4-FFF2-40B4-BE49-F238E27FC236}">
                <a16:creationId xmlns:a16="http://schemas.microsoft.com/office/drawing/2014/main" xmlns="" id="{B7C915A0-AE7D-413E-9DA8-BC475739B343}"/>
              </a:ext>
            </a:extLst>
          </p:cNvPr>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200">
                <a:solidFill>
                  <a:srgbClr val="898989"/>
                </a:solidFill>
              </a:defRPr>
            </a:lvl1pPr>
          </a:lstStyle>
          <a:p>
            <a:fld id="{C80C7497-0CE2-4DFB-AF39-3E00DE777704}" type="slidenum">
              <a:rPr lang="es-MX" altLang="es-MX"/>
              <a:pPr/>
              <a:t>‹Nº›</a:t>
            </a:fld>
            <a:endParaRPr lang="es-MX" altLang="es-MX"/>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svg"/><Relationship Id="rId3" Type="http://schemas.openxmlformats.org/officeDocument/2006/relationships/image" Target="../media/image1.jpg"/><Relationship Id="rId7"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image" Target="../media/image4.png"/><Relationship Id="rId5" Type="http://schemas.openxmlformats.org/officeDocument/2006/relationships/image" Target="../media/image3.jpe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0.xml"/><Relationship Id="rId1" Type="http://schemas.openxmlformats.org/officeDocument/2006/relationships/slideLayout" Target="../slideLayouts/slideLayout7.xml"/><Relationship Id="rId6" Type="http://schemas.openxmlformats.org/officeDocument/2006/relationships/image" Target="../media/image13.jpg"/><Relationship Id="rId5" Type="http://schemas.openxmlformats.org/officeDocument/2006/relationships/image" Target="../media/image12.jpeg"/><Relationship Id="rId4" Type="http://schemas.openxmlformats.org/officeDocument/2006/relationships/image" Target="../media/image11.png"/></Relationships>
</file>

<file path=ppt/slides/_rels/slide1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1.xml"/><Relationship Id="rId1" Type="http://schemas.openxmlformats.org/officeDocument/2006/relationships/slideLayout" Target="../slideLayouts/slideLayout7.xml"/><Relationship Id="rId6" Type="http://schemas.openxmlformats.org/officeDocument/2006/relationships/image" Target="../media/image13.jpg"/><Relationship Id="rId5" Type="http://schemas.openxmlformats.org/officeDocument/2006/relationships/image" Target="../media/image12.jpeg"/><Relationship Id="rId4" Type="http://schemas.openxmlformats.org/officeDocument/2006/relationships/image" Target="../media/image11.png"/></Relationships>
</file>

<file path=ppt/slides/_rels/slide12.xml.rels><?xml version="1.0" encoding="UTF-8" standalone="yes"?>
<Relationships xmlns="http://schemas.openxmlformats.org/package/2006/relationships"><Relationship Id="rId8" Type="http://schemas.openxmlformats.org/officeDocument/2006/relationships/image" Target="../media/image17.jpeg"/><Relationship Id="rId3" Type="http://schemas.openxmlformats.org/officeDocument/2006/relationships/image" Target="../media/image16.jpeg"/><Relationship Id="rId7" Type="http://schemas.openxmlformats.org/officeDocument/2006/relationships/image" Target="../media/image13.jpg"/><Relationship Id="rId2" Type="http://schemas.openxmlformats.org/officeDocument/2006/relationships/notesSlide" Target="../notesSlides/notesSlide12.xml"/><Relationship Id="rId1" Type="http://schemas.openxmlformats.org/officeDocument/2006/relationships/slideLayout" Target="../slideLayouts/slideLayout7.xml"/><Relationship Id="rId6" Type="http://schemas.openxmlformats.org/officeDocument/2006/relationships/image" Target="../media/image12.jpeg"/><Relationship Id="rId5" Type="http://schemas.openxmlformats.org/officeDocument/2006/relationships/image" Target="../media/image11.png"/><Relationship Id="rId4" Type="http://schemas.openxmlformats.org/officeDocument/2006/relationships/image" Target="../media/image8.png"/></Relationships>
</file>

<file path=ppt/slides/_rels/slide1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3.xml"/><Relationship Id="rId1" Type="http://schemas.openxmlformats.org/officeDocument/2006/relationships/slideLayout" Target="../slideLayouts/slideLayout7.xml"/><Relationship Id="rId6" Type="http://schemas.openxmlformats.org/officeDocument/2006/relationships/image" Target="../media/image13.jpg"/><Relationship Id="rId5" Type="http://schemas.openxmlformats.org/officeDocument/2006/relationships/image" Target="../media/image12.jpeg"/><Relationship Id="rId4" Type="http://schemas.openxmlformats.org/officeDocument/2006/relationships/image" Target="../media/image11.png"/></Relationships>
</file>

<file path=ppt/slides/_rels/slide1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4.xml"/><Relationship Id="rId1" Type="http://schemas.openxmlformats.org/officeDocument/2006/relationships/slideLayout" Target="../slideLayouts/slideLayout7.xml"/><Relationship Id="rId6" Type="http://schemas.openxmlformats.org/officeDocument/2006/relationships/image" Target="../media/image13.jpg"/><Relationship Id="rId5" Type="http://schemas.openxmlformats.org/officeDocument/2006/relationships/image" Target="../media/image12.jpeg"/><Relationship Id="rId4" Type="http://schemas.openxmlformats.org/officeDocument/2006/relationships/image" Target="../media/image11.png"/></Relationships>
</file>

<file path=ppt/slides/_rels/slide1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5.xml"/><Relationship Id="rId1" Type="http://schemas.openxmlformats.org/officeDocument/2006/relationships/slideLayout" Target="../slideLayouts/slideLayout7.xml"/><Relationship Id="rId6" Type="http://schemas.openxmlformats.org/officeDocument/2006/relationships/image" Target="../media/image13.jpg"/><Relationship Id="rId5" Type="http://schemas.openxmlformats.org/officeDocument/2006/relationships/image" Target="../media/image12.jpeg"/><Relationship Id="rId4" Type="http://schemas.openxmlformats.org/officeDocument/2006/relationships/image" Target="../media/image11.png"/></Relationships>
</file>

<file path=ppt/slides/_rels/slide1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6.xml"/><Relationship Id="rId1" Type="http://schemas.openxmlformats.org/officeDocument/2006/relationships/slideLayout" Target="../slideLayouts/slideLayout7.xml"/><Relationship Id="rId6" Type="http://schemas.openxmlformats.org/officeDocument/2006/relationships/image" Target="../media/image13.jpg"/><Relationship Id="rId5" Type="http://schemas.openxmlformats.org/officeDocument/2006/relationships/image" Target="../media/image12.jpeg"/><Relationship Id="rId4" Type="http://schemas.openxmlformats.org/officeDocument/2006/relationships/image" Target="../media/image11.png"/></Relationships>
</file>

<file path=ppt/slides/_rels/slide1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7.xml"/><Relationship Id="rId1" Type="http://schemas.openxmlformats.org/officeDocument/2006/relationships/slideLayout" Target="../slideLayouts/slideLayout7.xml"/><Relationship Id="rId6" Type="http://schemas.openxmlformats.org/officeDocument/2006/relationships/image" Target="../media/image13.jpg"/><Relationship Id="rId5" Type="http://schemas.openxmlformats.org/officeDocument/2006/relationships/image" Target="../media/image12.jpeg"/><Relationship Id="rId4" Type="http://schemas.openxmlformats.org/officeDocument/2006/relationships/image" Target="../media/image11.png"/></Relationships>
</file>

<file path=ppt/slides/_rels/slide1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8.xml"/><Relationship Id="rId1" Type="http://schemas.openxmlformats.org/officeDocument/2006/relationships/slideLayout" Target="../slideLayouts/slideLayout7.xml"/><Relationship Id="rId6" Type="http://schemas.openxmlformats.org/officeDocument/2006/relationships/image" Target="../media/image13.jpg"/><Relationship Id="rId5" Type="http://schemas.openxmlformats.org/officeDocument/2006/relationships/image" Target="../media/image12.jpeg"/><Relationship Id="rId4" Type="http://schemas.openxmlformats.org/officeDocument/2006/relationships/image" Target="../media/image11.png"/></Relationships>
</file>

<file path=ppt/slides/_rels/slide1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9.xml"/><Relationship Id="rId1" Type="http://schemas.openxmlformats.org/officeDocument/2006/relationships/slideLayout" Target="../slideLayouts/slideLayout7.xml"/><Relationship Id="rId6" Type="http://schemas.openxmlformats.org/officeDocument/2006/relationships/image" Target="../media/image13.jpg"/><Relationship Id="rId5" Type="http://schemas.openxmlformats.org/officeDocument/2006/relationships/image" Target="../media/image12.jpeg"/><Relationship Id="rId4" Type="http://schemas.openxmlformats.org/officeDocument/2006/relationships/image" Target="../media/image11.png"/></Relationships>
</file>

<file path=ppt/slides/_rels/slide2.xml.rels><?xml version="1.0" encoding="UTF-8" standalone="yes"?>
<Relationships xmlns="http://schemas.openxmlformats.org/package/2006/relationships"><Relationship Id="rId3" Type="http://schemas.openxmlformats.org/officeDocument/2006/relationships/image" Target="../media/image6.jpg"/><Relationship Id="rId7" Type="http://schemas.openxmlformats.org/officeDocument/2006/relationships/image" Target="../media/image10.jpeg"/><Relationship Id="rId2" Type="http://schemas.openxmlformats.org/officeDocument/2006/relationships/notesSlide" Target="../notesSlides/notesSlide2.xml"/><Relationship Id="rId1" Type="http://schemas.openxmlformats.org/officeDocument/2006/relationships/slideLayout" Target="../slideLayouts/slideLayout7.xml"/><Relationship Id="rId6" Type="http://schemas.openxmlformats.org/officeDocument/2006/relationships/image" Target="../media/image9.jpeg"/><Relationship Id="rId5" Type="http://schemas.openxmlformats.org/officeDocument/2006/relationships/image" Target="../media/image8.png"/><Relationship Id="rId4" Type="http://schemas.openxmlformats.org/officeDocument/2006/relationships/image" Target="../media/image7.png"/></Relationships>
</file>

<file path=ppt/slides/_rels/slide2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0.xml"/><Relationship Id="rId1" Type="http://schemas.openxmlformats.org/officeDocument/2006/relationships/slideLayout" Target="../slideLayouts/slideLayout7.xml"/><Relationship Id="rId6" Type="http://schemas.openxmlformats.org/officeDocument/2006/relationships/image" Target="../media/image13.jpg"/><Relationship Id="rId5" Type="http://schemas.openxmlformats.org/officeDocument/2006/relationships/image" Target="../media/image12.jpeg"/><Relationship Id="rId4" Type="http://schemas.openxmlformats.org/officeDocument/2006/relationships/image" Target="../media/image11.png"/></Relationships>
</file>

<file path=ppt/slides/_rels/slide21.xml.rels><?xml version="1.0" encoding="UTF-8" standalone="yes"?>
<Relationships xmlns="http://schemas.openxmlformats.org/package/2006/relationships"><Relationship Id="rId8" Type="http://schemas.openxmlformats.org/officeDocument/2006/relationships/image" Target="../media/image18.svg"/><Relationship Id="rId3" Type="http://schemas.openxmlformats.org/officeDocument/2006/relationships/image" Target="../media/image8.png"/><Relationship Id="rId7" Type="http://schemas.openxmlformats.org/officeDocument/2006/relationships/image" Target="../media/image18.png"/><Relationship Id="rId2" Type="http://schemas.openxmlformats.org/officeDocument/2006/relationships/notesSlide" Target="../notesSlides/notesSlide21.xml"/><Relationship Id="rId1" Type="http://schemas.openxmlformats.org/officeDocument/2006/relationships/slideLayout" Target="../slideLayouts/slideLayout7.xml"/><Relationship Id="rId6" Type="http://schemas.openxmlformats.org/officeDocument/2006/relationships/image" Target="../media/image13.jpg"/><Relationship Id="rId5" Type="http://schemas.openxmlformats.org/officeDocument/2006/relationships/image" Target="../media/image12.jpeg"/><Relationship Id="rId4" Type="http://schemas.openxmlformats.org/officeDocument/2006/relationships/image" Target="../media/image11.png"/></Relationships>
</file>

<file path=ppt/slides/_rels/slide2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2.xml"/><Relationship Id="rId1" Type="http://schemas.openxmlformats.org/officeDocument/2006/relationships/slideLayout" Target="../slideLayouts/slideLayout7.xml"/><Relationship Id="rId6" Type="http://schemas.openxmlformats.org/officeDocument/2006/relationships/image" Target="../media/image13.jpg"/><Relationship Id="rId5" Type="http://schemas.openxmlformats.org/officeDocument/2006/relationships/image" Target="../media/image12.jpeg"/><Relationship Id="rId4" Type="http://schemas.openxmlformats.org/officeDocument/2006/relationships/image" Target="../media/image11.png"/></Relationships>
</file>

<file path=ppt/slides/_rels/slide2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3.xml"/><Relationship Id="rId1" Type="http://schemas.openxmlformats.org/officeDocument/2006/relationships/slideLayout" Target="../slideLayouts/slideLayout7.xml"/><Relationship Id="rId6" Type="http://schemas.openxmlformats.org/officeDocument/2006/relationships/image" Target="../media/image13.jpg"/><Relationship Id="rId5" Type="http://schemas.openxmlformats.org/officeDocument/2006/relationships/image" Target="../media/image12.jpeg"/><Relationship Id="rId4" Type="http://schemas.openxmlformats.org/officeDocument/2006/relationships/image" Target="../media/image11.png"/></Relationships>
</file>

<file path=ppt/slides/_rels/slide24.xml.rels><?xml version="1.0" encoding="UTF-8" standalone="yes"?>
<Relationships xmlns="http://schemas.openxmlformats.org/package/2006/relationships"><Relationship Id="rId8" Type="http://schemas.openxmlformats.org/officeDocument/2006/relationships/image" Target="../media/image20.svg"/><Relationship Id="rId3" Type="http://schemas.openxmlformats.org/officeDocument/2006/relationships/image" Target="../media/image8.png"/><Relationship Id="rId7" Type="http://schemas.openxmlformats.org/officeDocument/2006/relationships/image" Target="../media/image19.png"/><Relationship Id="rId2" Type="http://schemas.openxmlformats.org/officeDocument/2006/relationships/notesSlide" Target="../notesSlides/notesSlide24.xml"/><Relationship Id="rId1" Type="http://schemas.openxmlformats.org/officeDocument/2006/relationships/slideLayout" Target="../slideLayouts/slideLayout7.xml"/><Relationship Id="rId6" Type="http://schemas.openxmlformats.org/officeDocument/2006/relationships/image" Target="../media/image13.jpg"/><Relationship Id="rId5" Type="http://schemas.openxmlformats.org/officeDocument/2006/relationships/image" Target="../media/image12.jpeg"/><Relationship Id="rId10" Type="http://schemas.openxmlformats.org/officeDocument/2006/relationships/image" Target="../media/image22.svg"/><Relationship Id="rId4" Type="http://schemas.openxmlformats.org/officeDocument/2006/relationships/image" Target="../media/image11.png"/><Relationship Id="rId9" Type="http://schemas.openxmlformats.org/officeDocument/2006/relationships/image" Target="../media/image20.png"/></Relationships>
</file>

<file path=ppt/slides/_rels/slide25.xml.rels><?xml version="1.0" encoding="UTF-8" standalone="yes"?>
<Relationships xmlns="http://schemas.openxmlformats.org/package/2006/relationships"><Relationship Id="rId3" Type="http://schemas.openxmlformats.org/officeDocument/2006/relationships/image" Target="../media/image21.png"/><Relationship Id="rId7" Type="http://schemas.openxmlformats.org/officeDocument/2006/relationships/image" Target="../media/image13.jpg"/><Relationship Id="rId2" Type="http://schemas.openxmlformats.org/officeDocument/2006/relationships/notesSlide" Target="../notesSlides/notesSlide25.xml"/><Relationship Id="rId1" Type="http://schemas.openxmlformats.org/officeDocument/2006/relationships/slideLayout" Target="../slideLayouts/slideLayout7.xml"/><Relationship Id="rId6" Type="http://schemas.openxmlformats.org/officeDocument/2006/relationships/image" Target="../media/image12.jpeg"/><Relationship Id="rId5" Type="http://schemas.openxmlformats.org/officeDocument/2006/relationships/image" Target="../media/image11.png"/><Relationship Id="rId4" Type="http://schemas.openxmlformats.org/officeDocument/2006/relationships/image" Target="../media/image8.png"/></Relationships>
</file>

<file path=ppt/slides/_rels/slide26.xml.rels><?xml version="1.0" encoding="UTF-8" standalone="yes"?>
<Relationships xmlns="http://schemas.openxmlformats.org/package/2006/relationships"><Relationship Id="rId8" Type="http://schemas.openxmlformats.org/officeDocument/2006/relationships/image" Target="../media/image13.jpg"/><Relationship Id="rId3" Type="http://schemas.openxmlformats.org/officeDocument/2006/relationships/image" Target="../media/image22.png"/><Relationship Id="rId7" Type="http://schemas.openxmlformats.org/officeDocument/2006/relationships/image" Target="../media/image12.jpeg"/><Relationship Id="rId2" Type="http://schemas.openxmlformats.org/officeDocument/2006/relationships/notesSlide" Target="../notesSlides/notesSlide26.xml"/><Relationship Id="rId1" Type="http://schemas.openxmlformats.org/officeDocument/2006/relationships/slideLayout" Target="../slideLayouts/slideLayout7.xml"/><Relationship Id="rId6" Type="http://schemas.openxmlformats.org/officeDocument/2006/relationships/image" Target="../media/image11.png"/><Relationship Id="rId5" Type="http://schemas.openxmlformats.org/officeDocument/2006/relationships/image" Target="../media/image8.png"/><Relationship Id="rId4" Type="http://schemas.openxmlformats.org/officeDocument/2006/relationships/image" Target="../media/image23.png"/></Relationships>
</file>

<file path=ppt/slides/_rels/slide2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7.xml"/><Relationship Id="rId1" Type="http://schemas.openxmlformats.org/officeDocument/2006/relationships/slideLayout" Target="../slideLayouts/slideLayout7.xml"/><Relationship Id="rId6" Type="http://schemas.openxmlformats.org/officeDocument/2006/relationships/image" Target="../media/image13.jpg"/><Relationship Id="rId5" Type="http://schemas.openxmlformats.org/officeDocument/2006/relationships/image" Target="../media/image12.jpeg"/><Relationship Id="rId4" Type="http://schemas.openxmlformats.org/officeDocument/2006/relationships/image" Target="../media/image11.png"/></Relationships>
</file>

<file path=ppt/slides/_rels/slide2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8.xml"/><Relationship Id="rId1" Type="http://schemas.openxmlformats.org/officeDocument/2006/relationships/slideLayout" Target="../slideLayouts/slideLayout7.xml"/><Relationship Id="rId6" Type="http://schemas.openxmlformats.org/officeDocument/2006/relationships/image" Target="../media/image13.jpg"/><Relationship Id="rId5" Type="http://schemas.openxmlformats.org/officeDocument/2006/relationships/image" Target="../media/image12.jpeg"/><Relationship Id="rId4" Type="http://schemas.openxmlformats.org/officeDocument/2006/relationships/image" Target="../media/image11.png"/></Relationships>
</file>

<file path=ppt/slides/_rels/slide2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9.xml"/><Relationship Id="rId1" Type="http://schemas.openxmlformats.org/officeDocument/2006/relationships/slideLayout" Target="../slideLayouts/slideLayout7.xml"/><Relationship Id="rId6" Type="http://schemas.openxmlformats.org/officeDocument/2006/relationships/image" Target="../media/image13.jpg"/><Relationship Id="rId5" Type="http://schemas.openxmlformats.org/officeDocument/2006/relationships/image" Target="../media/image12.jpeg"/><Relationship Id="rId4" Type="http://schemas.openxmlformats.org/officeDocument/2006/relationships/image" Target="../media/image11.png"/></Relationships>
</file>

<file path=ppt/slides/_rels/slide3.xml.rels><?xml version="1.0" encoding="UTF-8" standalone="yes"?>
<Relationships xmlns="http://schemas.openxmlformats.org/package/2006/relationships"><Relationship Id="rId8" Type="http://schemas.openxmlformats.org/officeDocument/2006/relationships/image" Target="../media/image14.svg"/><Relationship Id="rId3" Type="http://schemas.openxmlformats.org/officeDocument/2006/relationships/image" Target="../media/image8.png"/><Relationship Id="rId7" Type="http://schemas.openxmlformats.org/officeDocument/2006/relationships/image" Target="../media/image14.png"/><Relationship Id="rId2" Type="http://schemas.openxmlformats.org/officeDocument/2006/relationships/notesSlide" Target="../notesSlides/notesSlide3.xml"/><Relationship Id="rId1" Type="http://schemas.openxmlformats.org/officeDocument/2006/relationships/slideLayout" Target="../slideLayouts/slideLayout7.xml"/><Relationship Id="rId6" Type="http://schemas.openxmlformats.org/officeDocument/2006/relationships/image" Target="../media/image13.jpg"/><Relationship Id="rId5" Type="http://schemas.openxmlformats.org/officeDocument/2006/relationships/image" Target="../media/image12.jpeg"/><Relationship Id="rId4" Type="http://schemas.openxmlformats.org/officeDocument/2006/relationships/image" Target="../media/image11.png"/></Relationships>
</file>

<file path=ppt/slides/_rels/slide30.xml.rels><?xml version="1.0" encoding="UTF-8" standalone="yes"?>
<Relationships xmlns="http://schemas.openxmlformats.org/package/2006/relationships"><Relationship Id="rId8" Type="http://schemas.openxmlformats.org/officeDocument/2006/relationships/image" Target="../media/image13.jpg"/><Relationship Id="rId3" Type="http://schemas.openxmlformats.org/officeDocument/2006/relationships/image" Target="../media/image5.png"/><Relationship Id="rId7" Type="http://schemas.openxmlformats.org/officeDocument/2006/relationships/image" Target="../media/image12.jpeg"/><Relationship Id="rId2" Type="http://schemas.openxmlformats.org/officeDocument/2006/relationships/notesSlide" Target="../notesSlides/notesSlide30.xml"/><Relationship Id="rId1" Type="http://schemas.openxmlformats.org/officeDocument/2006/relationships/slideLayout" Target="../slideLayouts/slideLayout7.xml"/><Relationship Id="rId6" Type="http://schemas.openxmlformats.org/officeDocument/2006/relationships/image" Target="../media/image11.png"/><Relationship Id="rId5" Type="http://schemas.openxmlformats.org/officeDocument/2006/relationships/image" Target="../media/image8.png"/><Relationship Id="rId4" Type="http://schemas.openxmlformats.org/officeDocument/2006/relationships/image" Target="../media/image6.svg"/></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4.xml"/><Relationship Id="rId1" Type="http://schemas.openxmlformats.org/officeDocument/2006/relationships/slideLayout" Target="../slideLayouts/slideLayout7.xml"/><Relationship Id="rId6" Type="http://schemas.openxmlformats.org/officeDocument/2006/relationships/image" Target="../media/image13.jpg"/><Relationship Id="rId5" Type="http://schemas.openxmlformats.org/officeDocument/2006/relationships/image" Target="../media/image12.jpeg"/><Relationship Id="rId4" Type="http://schemas.openxmlformats.org/officeDocument/2006/relationships/image" Target="../media/image11.png"/></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7" Type="http://schemas.openxmlformats.org/officeDocument/2006/relationships/image" Target="../media/image15.jpg"/><Relationship Id="rId2" Type="http://schemas.openxmlformats.org/officeDocument/2006/relationships/notesSlide" Target="../notesSlides/notesSlide5.xml"/><Relationship Id="rId1" Type="http://schemas.openxmlformats.org/officeDocument/2006/relationships/slideLayout" Target="../slideLayouts/slideLayout7.xml"/><Relationship Id="rId6" Type="http://schemas.openxmlformats.org/officeDocument/2006/relationships/image" Target="../media/image13.jpg"/><Relationship Id="rId5" Type="http://schemas.openxmlformats.org/officeDocument/2006/relationships/image" Target="../media/image12.jpeg"/><Relationship Id="rId4" Type="http://schemas.openxmlformats.org/officeDocument/2006/relationships/image" Target="../media/image11.png"/></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6.xml"/><Relationship Id="rId1" Type="http://schemas.openxmlformats.org/officeDocument/2006/relationships/slideLayout" Target="../slideLayouts/slideLayout7.xml"/><Relationship Id="rId6" Type="http://schemas.openxmlformats.org/officeDocument/2006/relationships/image" Target="../media/image13.jpg"/><Relationship Id="rId5" Type="http://schemas.openxmlformats.org/officeDocument/2006/relationships/image" Target="../media/image12.jpeg"/><Relationship Id="rId4" Type="http://schemas.openxmlformats.org/officeDocument/2006/relationships/image" Target="../media/image11.png"/></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7.xml"/><Relationship Id="rId1" Type="http://schemas.openxmlformats.org/officeDocument/2006/relationships/slideLayout" Target="../slideLayouts/slideLayout7.xml"/><Relationship Id="rId6" Type="http://schemas.openxmlformats.org/officeDocument/2006/relationships/image" Target="../media/image13.jpg"/><Relationship Id="rId5" Type="http://schemas.openxmlformats.org/officeDocument/2006/relationships/image" Target="../media/image12.jpeg"/><Relationship Id="rId4" Type="http://schemas.openxmlformats.org/officeDocument/2006/relationships/image" Target="../media/image11.png"/></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8.xml"/><Relationship Id="rId1" Type="http://schemas.openxmlformats.org/officeDocument/2006/relationships/slideLayout" Target="../slideLayouts/slideLayout7.xml"/><Relationship Id="rId6" Type="http://schemas.openxmlformats.org/officeDocument/2006/relationships/image" Target="../media/image13.jpg"/><Relationship Id="rId5" Type="http://schemas.openxmlformats.org/officeDocument/2006/relationships/image" Target="../media/image12.jpeg"/><Relationship Id="rId4" Type="http://schemas.openxmlformats.org/officeDocument/2006/relationships/image" Target="../media/image11.png"/></Relationships>
</file>

<file path=ppt/slides/_rels/slide9.xml.rels><?xml version="1.0" encoding="UTF-8" standalone="yes"?>
<Relationships xmlns="http://schemas.openxmlformats.org/package/2006/relationships"><Relationship Id="rId3" Type="http://schemas.openxmlformats.org/officeDocument/2006/relationships/hyperlink" Target="https://norma.ine.mx/glosario" TargetMode="External"/><Relationship Id="rId7" Type="http://schemas.openxmlformats.org/officeDocument/2006/relationships/image" Target="../media/image13.jpg"/><Relationship Id="rId2" Type="http://schemas.openxmlformats.org/officeDocument/2006/relationships/notesSlide" Target="../notesSlides/notesSlide9.xml"/><Relationship Id="rId1" Type="http://schemas.openxmlformats.org/officeDocument/2006/relationships/slideLayout" Target="../slideLayouts/slideLayout7.xml"/><Relationship Id="rId6" Type="http://schemas.openxmlformats.org/officeDocument/2006/relationships/image" Target="../media/image12.jpeg"/><Relationship Id="rId5" Type="http://schemas.openxmlformats.org/officeDocument/2006/relationships/image" Target="../media/image11.png"/><Relationship Id="rId4"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pic>
        <p:nvPicPr>
          <p:cNvPr id="3075" name="Imagen 1">
            <a:extLst>
              <a:ext uri="{FF2B5EF4-FFF2-40B4-BE49-F238E27FC236}">
                <a16:creationId xmlns:a16="http://schemas.microsoft.com/office/drawing/2014/main" xmlns="" id="{4ACCDF1A-6387-45F3-8EED-2DC5E2A38DBD}"/>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306388" y="5723019"/>
            <a:ext cx="1652278" cy="4857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6" name="Picture 2" descr="LOGO CPCEM MOD">
            <a:extLst>
              <a:ext uri="{FF2B5EF4-FFF2-40B4-BE49-F238E27FC236}">
                <a16:creationId xmlns:a16="http://schemas.microsoft.com/office/drawing/2014/main" xmlns="" id="{F25A48B2-BC51-4B61-BF9A-365C8CE9138D}"/>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t="9921" r="2539" b="7738"/>
          <a:stretch>
            <a:fillRect/>
          </a:stretch>
        </p:blipFill>
        <p:spPr bwMode="auto">
          <a:xfrm>
            <a:off x="6934200" y="5518199"/>
            <a:ext cx="1903412" cy="5989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8" name="Rectangle 9">
            <a:extLst>
              <a:ext uri="{FF2B5EF4-FFF2-40B4-BE49-F238E27FC236}">
                <a16:creationId xmlns:a16="http://schemas.microsoft.com/office/drawing/2014/main" xmlns="" id="{F68B848A-9621-478F-B3DF-C400EC3FFDD8}"/>
              </a:ext>
            </a:extLst>
          </p:cNvPr>
          <p:cNvSpPr>
            <a:spLocks noChangeArrowheads="1"/>
          </p:cNvSpPr>
          <p:nvPr/>
        </p:nvSpPr>
        <p:spPr bwMode="auto">
          <a:xfrm>
            <a:off x="-450850" y="11176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a:spcBef>
                <a:spcPct val="0"/>
              </a:spcBef>
              <a:buFontTx/>
              <a:buNone/>
            </a:pPr>
            <a:r>
              <a:rPr lang="es-ES" altLang="es-MX" sz="1200">
                <a:cs typeface="Times New Roman" panose="02020603050405020304" pitchFamily="18" charset="0"/>
              </a:rPr>
              <a:t>  </a:t>
            </a:r>
            <a:endParaRPr lang="es-ES" altLang="es-MX" sz="1800"/>
          </a:p>
        </p:txBody>
      </p:sp>
      <p:pic>
        <p:nvPicPr>
          <p:cNvPr id="3079" name="Imagen 1">
            <a:extLst>
              <a:ext uri="{FF2B5EF4-FFF2-40B4-BE49-F238E27FC236}">
                <a16:creationId xmlns:a16="http://schemas.microsoft.com/office/drawing/2014/main" xmlns="" id="{270DA8B0-26CA-4DA6-923B-874B8968FD5C}"/>
              </a:ext>
            </a:extLst>
          </p:cNvPr>
          <p:cNvPicPr>
            <a:picLocks noChangeAspect="1"/>
          </p:cNvPicPr>
          <p:nvPr/>
        </p:nvPicPr>
        <p:blipFill>
          <a:blip r:embed="rId6" cstate="print">
            <a:extLst>
              <a:ext uri="{28A0092B-C50C-407E-A947-70E740481C1C}">
                <a14:useLocalDpi xmlns:a14="http://schemas.microsoft.com/office/drawing/2010/main" val="0"/>
              </a:ext>
            </a:extLst>
          </a:blip>
          <a:srcRect l="15750" t="406" r="11012" b="83701"/>
          <a:stretch>
            <a:fillRect/>
          </a:stretch>
        </p:blipFill>
        <p:spPr bwMode="auto">
          <a:xfrm>
            <a:off x="2286000" y="5557837"/>
            <a:ext cx="4791324" cy="766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82" name="Rectangle 16">
            <a:extLst>
              <a:ext uri="{FF2B5EF4-FFF2-40B4-BE49-F238E27FC236}">
                <a16:creationId xmlns:a16="http://schemas.microsoft.com/office/drawing/2014/main" xmlns="" id="{E56E382F-31BA-45C9-BE48-C43E4F88ACA4}"/>
              </a:ext>
            </a:extLst>
          </p:cNvPr>
          <p:cNvSpPr>
            <a:spLocks noChangeArrowheads="1"/>
          </p:cNvSpPr>
          <p:nvPr/>
        </p:nvSpPr>
        <p:spPr bwMode="auto">
          <a:xfrm>
            <a:off x="2971800" y="60960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endParaRPr lang="es-MX" altLang="es-MX" sz="1800"/>
          </a:p>
        </p:txBody>
      </p:sp>
      <p:sp>
        <p:nvSpPr>
          <p:cNvPr id="2" name="CuadroTexto 1">
            <a:extLst>
              <a:ext uri="{FF2B5EF4-FFF2-40B4-BE49-F238E27FC236}">
                <a16:creationId xmlns:a16="http://schemas.microsoft.com/office/drawing/2014/main" xmlns="" id="{40A99CDB-253B-4A0F-A5BD-C57117CD7A6F}"/>
              </a:ext>
            </a:extLst>
          </p:cNvPr>
          <p:cNvSpPr txBox="1"/>
          <p:nvPr/>
        </p:nvSpPr>
        <p:spPr>
          <a:xfrm>
            <a:off x="2520462" y="2967334"/>
            <a:ext cx="6623538" cy="923330"/>
          </a:xfrm>
          <a:prstGeom prst="rect">
            <a:avLst/>
          </a:prstGeom>
          <a:noFill/>
        </p:spPr>
        <p:txBody>
          <a:bodyPr wrap="square" rtlCol="0" anchor="ctr">
            <a:spAutoFit/>
          </a:bodyPr>
          <a:lstStyle/>
          <a:p>
            <a:r>
              <a:rPr lang="es-MX" sz="3000" dirty="0">
                <a:solidFill>
                  <a:schemeClr val="bg1"/>
                </a:solidFill>
                <a:latin typeface="Arial Black" panose="020B0A04020102020204" pitchFamily="34" charset="0"/>
                <a:cs typeface="Helvetica" pitchFamily="2" charset="0"/>
              </a:rPr>
              <a:t>BLINDAJE</a:t>
            </a:r>
          </a:p>
          <a:p>
            <a:r>
              <a:rPr lang="es-MX" sz="2400" dirty="0">
                <a:solidFill>
                  <a:schemeClr val="accent2">
                    <a:lumMod val="20000"/>
                    <a:lumOff val="80000"/>
                  </a:schemeClr>
                </a:solidFill>
                <a:latin typeface="Arial Black" panose="020B0A04020102020204" pitchFamily="34" charset="0"/>
                <a:cs typeface="Helvetica" pitchFamily="2" charset="0"/>
              </a:rPr>
              <a:t>EN PROCESO ELECTORAL</a:t>
            </a:r>
            <a:endParaRPr lang="es-MX" sz="2400" dirty="0">
              <a:solidFill>
                <a:schemeClr val="accent2">
                  <a:lumMod val="20000"/>
                  <a:lumOff val="80000"/>
                </a:schemeClr>
              </a:solidFill>
              <a:latin typeface="Arial Black" panose="020B0A04020102020204" pitchFamily="34" charset="0"/>
            </a:endParaRPr>
          </a:p>
        </p:txBody>
      </p:sp>
      <p:pic>
        <p:nvPicPr>
          <p:cNvPr id="3" name="Gráfico 2">
            <a:extLst>
              <a:ext uri="{FF2B5EF4-FFF2-40B4-BE49-F238E27FC236}">
                <a16:creationId xmlns:a16="http://schemas.microsoft.com/office/drawing/2014/main" xmlns="" id="{00A5840B-A3FF-402D-B4FB-BF79DF763270}"/>
              </a:ext>
            </a:extLst>
          </p:cNvPr>
          <p:cNvPicPr>
            <a:picLocks noChangeAspect="1"/>
          </p:cNvPicPr>
          <p:nvPr/>
        </p:nvPicPr>
        <p:blipFill>
          <a:blip r:embed="rId7">
            <a:extLst>
              <a:ext uri="{96DAC541-7B7A-43D3-8B79-37D633B846F1}">
                <asvg:svgBlip xmlns:asvg="http://schemas.microsoft.com/office/drawing/2016/SVG/main" xmlns="" r:embed="rId8"/>
              </a:ext>
            </a:extLst>
          </a:blip>
          <a:stretch>
            <a:fillRect/>
          </a:stretch>
        </p:blipFill>
        <p:spPr>
          <a:xfrm>
            <a:off x="3649448" y="688035"/>
            <a:ext cx="1845103" cy="1254379"/>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5" name="CuadroTexto 17">
            <a:extLst>
              <a:ext uri="{FF2B5EF4-FFF2-40B4-BE49-F238E27FC236}">
                <a16:creationId xmlns:a16="http://schemas.microsoft.com/office/drawing/2014/main" xmlns="" id="{2F16AA42-3F89-4C82-9914-8023A50ABF7F}"/>
              </a:ext>
            </a:extLst>
          </p:cNvPr>
          <p:cNvSpPr txBox="1">
            <a:spLocks noChangeArrowheads="1"/>
          </p:cNvSpPr>
          <p:nvPr/>
        </p:nvSpPr>
        <p:spPr bwMode="auto">
          <a:xfrm>
            <a:off x="647700" y="2057400"/>
            <a:ext cx="7848600" cy="32008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just">
              <a:spcBef>
                <a:spcPct val="0"/>
              </a:spcBef>
              <a:buFontTx/>
              <a:buNone/>
              <a:defRPr/>
            </a:pPr>
            <a:r>
              <a:rPr lang="es-MX" altLang="es-MX" sz="1600" b="1" dirty="0">
                <a:latin typeface="Arial" panose="020B0604020202020204" pitchFamily="34" charset="0"/>
                <a:ea typeface="Meiryo UI" panose="020B0604030504040204" pitchFamily="34" charset="-128"/>
                <a:cs typeface="Arial" panose="020B0604020202020204" pitchFamily="34" charset="0"/>
              </a:rPr>
              <a:t>“Artículo 41.- …...</a:t>
            </a:r>
          </a:p>
          <a:p>
            <a:pPr algn="just">
              <a:spcBef>
                <a:spcPct val="0"/>
              </a:spcBef>
              <a:buFontTx/>
              <a:buNone/>
              <a:defRPr/>
            </a:pPr>
            <a:endParaRPr lang="es-MX" altLang="es-MX" sz="1600" b="1" dirty="0">
              <a:latin typeface="Arial" panose="020B0604020202020204" pitchFamily="34" charset="0"/>
              <a:ea typeface="Meiryo UI" panose="020B0604030504040204" pitchFamily="34" charset="-128"/>
              <a:cs typeface="Arial" panose="020B0604020202020204" pitchFamily="34" charset="0"/>
            </a:endParaRPr>
          </a:p>
          <a:p>
            <a:pPr marL="1028700" lvl="1" algn="just">
              <a:spcBef>
                <a:spcPct val="0"/>
              </a:spcBef>
              <a:buClr>
                <a:schemeClr val="accent6"/>
              </a:buClr>
              <a:buFont typeface="Wingdings" panose="05000000000000000000" pitchFamily="2" charset="2"/>
              <a:buChar char="§"/>
              <a:defRPr/>
            </a:pPr>
            <a:r>
              <a:rPr lang="es-MX" altLang="es-MX" sz="1600" dirty="0">
                <a:latin typeface="Arial" panose="020B0604020202020204" pitchFamily="34" charset="0"/>
                <a:ea typeface="Meiryo UI" panose="020B0604030504040204" pitchFamily="34" charset="-128"/>
                <a:cs typeface="Arial" panose="020B0604020202020204" pitchFamily="34" charset="0"/>
              </a:rPr>
              <a:t>Durante las campañas electorales y hasta la conclusión de jornada comicial.</a:t>
            </a:r>
          </a:p>
          <a:p>
            <a:pPr marL="1028700" lvl="1" algn="just">
              <a:spcBef>
                <a:spcPct val="0"/>
              </a:spcBef>
              <a:buClr>
                <a:schemeClr val="accent6"/>
              </a:buClr>
              <a:buFont typeface="Wingdings" panose="05000000000000000000" pitchFamily="2" charset="2"/>
              <a:buChar char="§"/>
              <a:defRPr/>
            </a:pPr>
            <a:endParaRPr lang="es-MX" altLang="es-MX" sz="1600" dirty="0">
              <a:latin typeface="Arial" panose="020B0604020202020204" pitchFamily="34" charset="0"/>
              <a:ea typeface="Meiryo UI" panose="020B0604030504040204" pitchFamily="34" charset="-128"/>
              <a:cs typeface="Arial" panose="020B0604020202020204" pitchFamily="34" charset="0"/>
            </a:endParaRPr>
          </a:p>
          <a:p>
            <a:pPr marL="1028700" lvl="1" algn="just">
              <a:spcBef>
                <a:spcPct val="0"/>
              </a:spcBef>
              <a:buClr>
                <a:schemeClr val="accent6"/>
              </a:buClr>
              <a:buFont typeface="Wingdings" panose="05000000000000000000" pitchFamily="2" charset="2"/>
              <a:buChar char="§"/>
              <a:defRPr/>
            </a:pPr>
            <a:r>
              <a:rPr lang="es-MX" altLang="es-MX" sz="1600" dirty="0">
                <a:latin typeface="Arial" panose="020B0604020202020204" pitchFamily="34" charset="0"/>
                <a:ea typeface="Meiryo UI" panose="020B0604030504040204" pitchFamily="34" charset="-128"/>
                <a:cs typeface="Arial" panose="020B0604020202020204" pitchFamily="34" charset="0"/>
              </a:rPr>
              <a:t>Deberá suspenderse la difusión en los medios de comunicación social de toda propaganda gubernamental</a:t>
            </a:r>
          </a:p>
          <a:p>
            <a:pPr marL="1028700" lvl="1" algn="just">
              <a:spcBef>
                <a:spcPct val="0"/>
              </a:spcBef>
              <a:buClr>
                <a:schemeClr val="accent6"/>
              </a:buClr>
              <a:buFont typeface="Wingdings" panose="05000000000000000000" pitchFamily="2" charset="2"/>
              <a:buChar char="§"/>
              <a:defRPr/>
            </a:pPr>
            <a:endParaRPr lang="es-MX" altLang="es-MX" sz="1600" dirty="0">
              <a:latin typeface="Arial" panose="020B0604020202020204" pitchFamily="34" charset="0"/>
              <a:ea typeface="Meiryo UI" panose="020B0604030504040204" pitchFamily="34" charset="-128"/>
              <a:cs typeface="Arial" panose="020B0604020202020204" pitchFamily="34" charset="0"/>
            </a:endParaRPr>
          </a:p>
          <a:p>
            <a:pPr marL="1028700" lvl="1" algn="just">
              <a:spcBef>
                <a:spcPct val="0"/>
              </a:spcBef>
              <a:buClr>
                <a:schemeClr val="accent6"/>
              </a:buClr>
              <a:buFont typeface="Wingdings" panose="05000000000000000000" pitchFamily="2" charset="2"/>
              <a:buChar char="§"/>
              <a:defRPr/>
            </a:pPr>
            <a:r>
              <a:rPr lang="es-MX" altLang="es-MX" sz="1600" dirty="0">
                <a:latin typeface="Arial" panose="020B0604020202020204" pitchFamily="34" charset="0"/>
                <a:ea typeface="Meiryo UI" panose="020B0604030504040204" pitchFamily="34" charset="-128"/>
                <a:cs typeface="Arial" panose="020B0604020202020204" pitchFamily="34" charset="0"/>
              </a:rPr>
              <a:t>Excepciones, campañas de información de las autoridades electorales, las relativas a servicios educativos y de salud, o las necesarias para la protección civil en casos de emergencia.”</a:t>
            </a:r>
          </a:p>
          <a:p>
            <a:pPr algn="just">
              <a:spcBef>
                <a:spcPct val="0"/>
              </a:spcBef>
              <a:buFontTx/>
              <a:buNone/>
              <a:defRPr/>
            </a:pPr>
            <a:endParaRPr lang="es-MX" altLang="es-MX" sz="1600" dirty="0">
              <a:latin typeface="Arial" panose="020B0604020202020204" pitchFamily="34" charset="0"/>
              <a:ea typeface="Meiryo UI" panose="020B0604030504040204" pitchFamily="34" charset="-128"/>
              <a:cs typeface="Arial" panose="020B0604020202020204" pitchFamily="34" charset="0"/>
            </a:endParaRPr>
          </a:p>
          <a:p>
            <a:pPr algn="r">
              <a:spcBef>
                <a:spcPct val="0"/>
              </a:spcBef>
              <a:buFontTx/>
              <a:buNone/>
              <a:defRPr/>
            </a:pPr>
            <a:r>
              <a:rPr lang="es-MX" altLang="es-MX" sz="1000" dirty="0">
                <a:solidFill>
                  <a:schemeClr val="tx1">
                    <a:lumMod val="65000"/>
                    <a:lumOff val="35000"/>
                  </a:schemeClr>
                </a:solidFill>
                <a:latin typeface="Arial" panose="020B0604020202020204" pitchFamily="34" charset="0"/>
                <a:ea typeface="Meiryo UI" panose="020B0604030504040204" pitchFamily="34" charset="-128"/>
                <a:cs typeface="Arial" panose="020B0604020202020204" pitchFamily="34" charset="0"/>
              </a:rPr>
              <a:t>Fundamento: Artículo 41 Constitucional Apartado C</a:t>
            </a:r>
            <a:endParaRPr lang="es-MX" altLang="es-MX" sz="1000" dirty="0">
              <a:solidFill>
                <a:schemeClr val="tx1">
                  <a:lumMod val="65000"/>
                  <a:lumOff val="35000"/>
                </a:schemeClr>
              </a:solidFill>
              <a:latin typeface="Arial" panose="020B0604020202020204" pitchFamily="34" charset="0"/>
              <a:cs typeface="Arial" panose="020B0604020202020204" pitchFamily="34" charset="0"/>
            </a:endParaRPr>
          </a:p>
        </p:txBody>
      </p:sp>
      <p:pic>
        <p:nvPicPr>
          <p:cNvPr id="2" name="Imagen 1" descr="C:\Users\wilfredoRMS\Desktop\Logo IEE.png">
            <a:extLst>
              <a:ext uri="{FF2B5EF4-FFF2-40B4-BE49-F238E27FC236}">
                <a16:creationId xmlns:a16="http://schemas.microsoft.com/office/drawing/2014/main" xmlns="" id="{E153F599-2B91-4CA5-9B39-6B802AE7C886}"/>
              </a:ext>
            </a:extLst>
          </p:cNvPr>
          <p:cNvPicPr/>
          <p:nvPr/>
        </p:nvPicPr>
        <p:blipFill>
          <a:blip r:embed="rId3"/>
          <a:srcRect/>
          <a:stretch>
            <a:fillRect/>
          </a:stretch>
        </p:blipFill>
        <p:spPr bwMode="auto">
          <a:xfrm>
            <a:off x="499188" y="5998688"/>
            <a:ext cx="974708" cy="559441"/>
          </a:xfrm>
          <a:prstGeom prst="rect">
            <a:avLst/>
          </a:prstGeom>
          <a:ln>
            <a:noFill/>
          </a:ln>
          <a:effectLst>
            <a:outerShdw sx="1000" sy="1000" algn="tl" rotWithShape="0">
              <a:schemeClr val="bg1"/>
            </a:outerShdw>
          </a:effectLst>
        </p:spPr>
      </p:pic>
      <p:pic>
        <p:nvPicPr>
          <p:cNvPr id="3" name="Imagen 1">
            <a:extLst>
              <a:ext uri="{FF2B5EF4-FFF2-40B4-BE49-F238E27FC236}">
                <a16:creationId xmlns:a16="http://schemas.microsoft.com/office/drawing/2014/main" xmlns="" id="{45C8D95F-0B55-4B49-9722-E3B89834567E}"/>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526431" y="6154407"/>
            <a:ext cx="1066800" cy="3136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Picture 2" descr="LOGO CPCEM MOD">
            <a:extLst>
              <a:ext uri="{FF2B5EF4-FFF2-40B4-BE49-F238E27FC236}">
                <a16:creationId xmlns:a16="http://schemas.microsoft.com/office/drawing/2014/main" xmlns="" id="{2A89BAA2-D0EF-469E-97CA-055BCA7DFCA9}"/>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t="9921" r="2539" b="7738"/>
          <a:stretch>
            <a:fillRect/>
          </a:stretch>
        </p:blipFill>
        <p:spPr bwMode="auto">
          <a:xfrm>
            <a:off x="7411932" y="6071792"/>
            <a:ext cx="1283972" cy="4040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Imagen 4">
            <a:extLst>
              <a:ext uri="{FF2B5EF4-FFF2-40B4-BE49-F238E27FC236}">
                <a16:creationId xmlns:a16="http://schemas.microsoft.com/office/drawing/2014/main" xmlns="" id="{51456FE5-9378-44BF-AE23-0D0C184E6D90}"/>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126756" y="5998131"/>
            <a:ext cx="2580974" cy="551335"/>
          </a:xfrm>
          <a:prstGeom prst="rect">
            <a:avLst/>
          </a:prstGeom>
        </p:spPr>
      </p:pic>
      <p:sp>
        <p:nvSpPr>
          <p:cNvPr id="6" name="Rectángulo 5">
            <a:extLst>
              <a:ext uri="{FF2B5EF4-FFF2-40B4-BE49-F238E27FC236}">
                <a16:creationId xmlns:a16="http://schemas.microsoft.com/office/drawing/2014/main" xmlns="" id="{28D9FA96-598B-432E-AECD-E948E9053328}"/>
              </a:ext>
            </a:extLst>
          </p:cNvPr>
          <p:cNvSpPr/>
          <p:nvPr/>
        </p:nvSpPr>
        <p:spPr>
          <a:xfrm>
            <a:off x="0" y="762000"/>
            <a:ext cx="9144000" cy="584198"/>
          </a:xfrm>
          <a:prstGeom prst="rect">
            <a:avLst/>
          </a:prstGeom>
          <a:solidFill>
            <a:srgbClr val="D99C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7" name="CuadroTexto 6">
            <a:extLst>
              <a:ext uri="{FF2B5EF4-FFF2-40B4-BE49-F238E27FC236}">
                <a16:creationId xmlns:a16="http://schemas.microsoft.com/office/drawing/2014/main" xmlns="" id="{95D7D574-0C49-4346-9D7D-DD4075DA8D41}"/>
              </a:ext>
            </a:extLst>
          </p:cNvPr>
          <p:cNvSpPr txBox="1"/>
          <p:nvPr/>
        </p:nvSpPr>
        <p:spPr>
          <a:xfrm>
            <a:off x="0" y="838200"/>
            <a:ext cx="9144000" cy="492443"/>
          </a:xfrm>
          <a:prstGeom prst="rect">
            <a:avLst/>
          </a:prstGeom>
          <a:noFill/>
        </p:spPr>
        <p:txBody>
          <a:bodyPr wrap="square" rtlCol="0" anchor="ctr">
            <a:spAutoFit/>
          </a:bodyPr>
          <a:lstStyle/>
          <a:p>
            <a:pPr algn="ctr"/>
            <a:r>
              <a:rPr lang="es-MX" sz="2600" b="1" dirty="0">
                <a:solidFill>
                  <a:srgbClr val="FFFFFF"/>
                </a:solidFill>
                <a:latin typeface="Arial Black" panose="020B0A04020102020204" pitchFamily="34" charset="0"/>
                <a:cs typeface="Helvetica" pitchFamily="2" charset="0"/>
              </a:rPr>
              <a:t>PROPAGANDA GUBERNAMENTAL</a:t>
            </a:r>
            <a:endParaRPr lang="es-MX" sz="2600" dirty="0">
              <a:solidFill>
                <a:srgbClr val="FFFFFF"/>
              </a:solidFill>
              <a:latin typeface="Arial" panose="020B0604020202020204" pitchFamily="34" charset="0"/>
              <a:cs typeface="Arial" panose="020B0604020202020204" pitchFamily="34" charset="0"/>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9" name="CuadroTexto 17">
            <a:extLst>
              <a:ext uri="{FF2B5EF4-FFF2-40B4-BE49-F238E27FC236}">
                <a16:creationId xmlns:a16="http://schemas.microsoft.com/office/drawing/2014/main" xmlns="" id="{0396E659-F547-4677-B982-C55F7B7CCE0A}"/>
              </a:ext>
            </a:extLst>
          </p:cNvPr>
          <p:cNvSpPr txBox="1">
            <a:spLocks noChangeArrowheads="1"/>
          </p:cNvSpPr>
          <p:nvPr/>
        </p:nvSpPr>
        <p:spPr bwMode="auto">
          <a:xfrm>
            <a:off x="576262" y="1747367"/>
            <a:ext cx="7991475" cy="36933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just">
              <a:spcBef>
                <a:spcPct val="0"/>
              </a:spcBef>
              <a:buFontTx/>
              <a:buNone/>
            </a:pPr>
            <a:r>
              <a:rPr lang="es-MX" altLang="es-MX" sz="1600" b="1" dirty="0">
                <a:latin typeface="Arial" panose="020B0604020202020204" pitchFamily="34" charset="0"/>
                <a:ea typeface="Meiryo UI" panose="020B0604030504040204" pitchFamily="34" charset="-128"/>
                <a:cs typeface="Arial" panose="020B0604020202020204" pitchFamily="34" charset="0"/>
              </a:rPr>
              <a:t>Artículo 134.-</a:t>
            </a:r>
          </a:p>
          <a:p>
            <a:pPr algn="just">
              <a:spcBef>
                <a:spcPct val="0"/>
              </a:spcBef>
              <a:buFontTx/>
              <a:buNone/>
            </a:pPr>
            <a:r>
              <a:rPr lang="es-MX" altLang="es-MX" sz="1600" dirty="0">
                <a:latin typeface="Arial" panose="020B0604020202020204" pitchFamily="34" charset="0"/>
                <a:ea typeface="Meiryo UI" panose="020B0604030504040204" pitchFamily="34" charset="-128"/>
                <a:cs typeface="Arial" panose="020B0604020202020204" pitchFamily="34" charset="0"/>
              </a:rPr>
              <a:t>......</a:t>
            </a:r>
          </a:p>
          <a:p>
            <a:pPr algn="just">
              <a:spcBef>
                <a:spcPct val="0"/>
              </a:spcBef>
              <a:buFontTx/>
              <a:buNone/>
            </a:pPr>
            <a:endParaRPr lang="es-MX" altLang="es-MX" sz="1600" dirty="0">
              <a:latin typeface="Arial" panose="020B0604020202020204" pitchFamily="34" charset="0"/>
              <a:ea typeface="Meiryo UI" panose="020B0604030504040204" pitchFamily="34" charset="-128"/>
              <a:cs typeface="Arial" panose="020B0604020202020204" pitchFamily="34" charset="0"/>
            </a:endParaRPr>
          </a:p>
          <a:p>
            <a:pPr algn="just">
              <a:spcBef>
                <a:spcPct val="0"/>
              </a:spcBef>
              <a:buFontTx/>
              <a:buNone/>
            </a:pPr>
            <a:r>
              <a:rPr lang="es-MX" altLang="es-MX" sz="1600" dirty="0">
                <a:latin typeface="Arial" panose="020B0604020202020204" pitchFamily="34" charset="0"/>
                <a:ea typeface="Meiryo UI" panose="020B0604030504040204" pitchFamily="34" charset="-128"/>
                <a:cs typeface="Arial" panose="020B0604020202020204" pitchFamily="34" charset="0"/>
              </a:rPr>
              <a:t>“Los servidores públicos de la Federación, ………….., tienen en todo tiempo la obligación de aplicar con imparcialidad los recursos públicos que están bajo su responsabilidad, </a:t>
            </a:r>
            <a:r>
              <a:rPr lang="es-MX" altLang="es-MX" sz="1600" b="1" dirty="0">
                <a:latin typeface="Arial" panose="020B0604020202020204" pitchFamily="34" charset="0"/>
                <a:ea typeface="Meiryo UI" panose="020B0604030504040204" pitchFamily="34" charset="-128"/>
                <a:cs typeface="Arial" panose="020B0604020202020204" pitchFamily="34" charset="0"/>
              </a:rPr>
              <a:t>sin influir en la equidad de la competencia entre los partidos políticos</a:t>
            </a:r>
            <a:r>
              <a:rPr lang="es-MX" altLang="es-MX" sz="1600" dirty="0">
                <a:latin typeface="Arial" panose="020B0604020202020204" pitchFamily="34" charset="0"/>
                <a:ea typeface="Meiryo UI" panose="020B0604030504040204" pitchFamily="34" charset="-128"/>
                <a:cs typeface="Arial" panose="020B0604020202020204" pitchFamily="34" charset="0"/>
              </a:rPr>
              <a:t>.</a:t>
            </a:r>
          </a:p>
          <a:p>
            <a:pPr algn="just">
              <a:spcBef>
                <a:spcPct val="0"/>
              </a:spcBef>
              <a:buFontTx/>
              <a:buNone/>
            </a:pPr>
            <a:endParaRPr lang="es-MX" altLang="es-MX" sz="1600" dirty="0">
              <a:latin typeface="Arial" panose="020B0604020202020204" pitchFamily="34" charset="0"/>
              <a:ea typeface="Meiryo UI" panose="020B0604030504040204" pitchFamily="34" charset="-128"/>
              <a:cs typeface="Arial" panose="020B0604020202020204" pitchFamily="34" charset="0"/>
            </a:endParaRPr>
          </a:p>
          <a:p>
            <a:pPr algn="just">
              <a:spcBef>
                <a:spcPct val="0"/>
              </a:spcBef>
              <a:buFontTx/>
              <a:buNone/>
            </a:pPr>
            <a:r>
              <a:rPr lang="es-MX" altLang="es-MX" sz="1600" b="1" dirty="0">
                <a:solidFill>
                  <a:schemeClr val="tx1">
                    <a:lumMod val="65000"/>
                    <a:lumOff val="35000"/>
                  </a:schemeClr>
                </a:solidFill>
                <a:latin typeface="Arial" panose="020B0604020202020204" pitchFamily="34" charset="0"/>
                <a:ea typeface="Meiryo UI" panose="020B0604030504040204" pitchFamily="34" charset="-128"/>
                <a:cs typeface="Arial" panose="020B0604020202020204" pitchFamily="34" charset="0"/>
              </a:rPr>
              <a:t>La propaganda, bajo cualquier modalidad de comunicación social</a:t>
            </a:r>
            <a:r>
              <a:rPr lang="es-MX" altLang="es-MX" sz="1600" dirty="0">
                <a:solidFill>
                  <a:schemeClr val="tx1">
                    <a:lumMod val="65000"/>
                    <a:lumOff val="35000"/>
                  </a:schemeClr>
                </a:solidFill>
                <a:latin typeface="Arial" panose="020B0604020202020204" pitchFamily="34" charset="0"/>
                <a:ea typeface="Meiryo UI" panose="020B0604030504040204" pitchFamily="34" charset="-128"/>
                <a:cs typeface="Arial" panose="020B0604020202020204" pitchFamily="34" charset="0"/>
              </a:rPr>
              <a:t>, ………….., </a:t>
            </a:r>
            <a:r>
              <a:rPr lang="es-MX" altLang="es-MX" sz="1600" b="1" dirty="0">
                <a:solidFill>
                  <a:schemeClr val="tx1">
                    <a:lumMod val="65000"/>
                    <a:lumOff val="35000"/>
                  </a:schemeClr>
                </a:solidFill>
                <a:latin typeface="Arial" panose="020B0604020202020204" pitchFamily="34" charset="0"/>
                <a:ea typeface="Meiryo UI" panose="020B0604030504040204" pitchFamily="34" charset="-128"/>
                <a:cs typeface="Arial" panose="020B0604020202020204" pitchFamily="34" charset="0"/>
              </a:rPr>
              <a:t>deberá tener carácter institucional y fines informativos, educativos o de orientación social</a:t>
            </a:r>
            <a:r>
              <a:rPr lang="es-MX" altLang="es-MX" sz="1600" dirty="0">
                <a:solidFill>
                  <a:schemeClr val="tx1">
                    <a:lumMod val="65000"/>
                    <a:lumOff val="35000"/>
                  </a:schemeClr>
                </a:solidFill>
                <a:latin typeface="Arial" panose="020B0604020202020204" pitchFamily="34" charset="0"/>
                <a:ea typeface="Meiryo UI" panose="020B0604030504040204" pitchFamily="34" charset="-128"/>
                <a:cs typeface="Arial" panose="020B0604020202020204" pitchFamily="34" charset="0"/>
              </a:rPr>
              <a:t>. </a:t>
            </a:r>
            <a:r>
              <a:rPr lang="es-MX" altLang="es-MX" sz="1600" b="1" dirty="0">
                <a:solidFill>
                  <a:schemeClr val="tx1">
                    <a:lumMod val="65000"/>
                    <a:lumOff val="35000"/>
                  </a:schemeClr>
                </a:solidFill>
                <a:latin typeface="Arial" panose="020B0604020202020204" pitchFamily="34" charset="0"/>
                <a:ea typeface="Meiryo UI" panose="020B0604030504040204" pitchFamily="34" charset="-128"/>
                <a:cs typeface="Arial" panose="020B0604020202020204" pitchFamily="34" charset="0"/>
              </a:rPr>
              <a:t>En ningún caso esta propaganda incluirá nombres, imágenes, voces o símbolos que impliquen promoción personalizada de cualquier servidor público</a:t>
            </a:r>
            <a:r>
              <a:rPr lang="es-MX" altLang="es-MX" sz="1600" dirty="0">
                <a:solidFill>
                  <a:schemeClr val="tx1">
                    <a:lumMod val="65000"/>
                    <a:lumOff val="35000"/>
                  </a:schemeClr>
                </a:solidFill>
                <a:latin typeface="Arial" panose="020B0604020202020204" pitchFamily="34" charset="0"/>
                <a:ea typeface="Meiryo UI" panose="020B0604030504040204" pitchFamily="34" charset="-128"/>
                <a:cs typeface="Arial" panose="020B0604020202020204" pitchFamily="34" charset="0"/>
              </a:rPr>
              <a:t>.”</a:t>
            </a:r>
          </a:p>
          <a:p>
            <a:pPr algn="r">
              <a:spcBef>
                <a:spcPct val="0"/>
              </a:spcBef>
              <a:buFontTx/>
              <a:buNone/>
            </a:pPr>
            <a:endParaRPr lang="es-MX" altLang="es-MX" sz="1600" dirty="0">
              <a:latin typeface="Arial" panose="020B0604020202020204" pitchFamily="34" charset="0"/>
              <a:ea typeface="Meiryo UI" panose="020B0604030504040204" pitchFamily="34" charset="-128"/>
              <a:cs typeface="Arial" panose="020B0604020202020204" pitchFamily="34" charset="0"/>
            </a:endParaRPr>
          </a:p>
          <a:p>
            <a:pPr algn="r">
              <a:spcBef>
                <a:spcPct val="0"/>
              </a:spcBef>
              <a:buFontTx/>
              <a:buNone/>
            </a:pPr>
            <a:r>
              <a:rPr lang="es-MX" altLang="es-MX" sz="1000" dirty="0">
                <a:solidFill>
                  <a:schemeClr val="tx1">
                    <a:lumMod val="65000"/>
                    <a:lumOff val="35000"/>
                  </a:schemeClr>
                </a:solidFill>
                <a:latin typeface="Arial" panose="020B0604020202020204" pitchFamily="34" charset="0"/>
                <a:ea typeface="Meiryo UI" panose="020B0604030504040204" pitchFamily="34" charset="-128"/>
                <a:cs typeface="Arial" panose="020B0604020202020204" pitchFamily="34" charset="0"/>
              </a:rPr>
              <a:t>Fundamento: artículo 134 Constitucional</a:t>
            </a:r>
          </a:p>
        </p:txBody>
      </p:sp>
      <p:pic>
        <p:nvPicPr>
          <p:cNvPr id="2" name="Imagen 1" descr="C:\Users\wilfredoRMS\Desktop\Logo IEE.png">
            <a:extLst>
              <a:ext uri="{FF2B5EF4-FFF2-40B4-BE49-F238E27FC236}">
                <a16:creationId xmlns:a16="http://schemas.microsoft.com/office/drawing/2014/main" xmlns="" id="{048E98A6-18A4-4A2E-B45C-4AFCD87DE1F7}"/>
              </a:ext>
            </a:extLst>
          </p:cNvPr>
          <p:cNvPicPr/>
          <p:nvPr/>
        </p:nvPicPr>
        <p:blipFill>
          <a:blip r:embed="rId3"/>
          <a:srcRect/>
          <a:stretch>
            <a:fillRect/>
          </a:stretch>
        </p:blipFill>
        <p:spPr bwMode="auto">
          <a:xfrm>
            <a:off x="499188" y="5998688"/>
            <a:ext cx="974708" cy="559441"/>
          </a:xfrm>
          <a:prstGeom prst="rect">
            <a:avLst/>
          </a:prstGeom>
          <a:ln>
            <a:noFill/>
          </a:ln>
          <a:effectLst>
            <a:outerShdw sx="1000" sy="1000" algn="tl" rotWithShape="0">
              <a:schemeClr val="bg1"/>
            </a:outerShdw>
          </a:effectLst>
        </p:spPr>
      </p:pic>
      <p:pic>
        <p:nvPicPr>
          <p:cNvPr id="3" name="Imagen 1">
            <a:extLst>
              <a:ext uri="{FF2B5EF4-FFF2-40B4-BE49-F238E27FC236}">
                <a16:creationId xmlns:a16="http://schemas.microsoft.com/office/drawing/2014/main" xmlns="" id="{451B9BBD-619C-442A-92E1-6EEBEB6F4AFB}"/>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526431" y="6154407"/>
            <a:ext cx="1066800" cy="3136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Picture 2" descr="LOGO CPCEM MOD">
            <a:extLst>
              <a:ext uri="{FF2B5EF4-FFF2-40B4-BE49-F238E27FC236}">
                <a16:creationId xmlns:a16="http://schemas.microsoft.com/office/drawing/2014/main" xmlns="" id="{1BF8491D-8256-4862-9F87-64E87697D1C6}"/>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t="9921" r="2539" b="7738"/>
          <a:stretch>
            <a:fillRect/>
          </a:stretch>
        </p:blipFill>
        <p:spPr bwMode="auto">
          <a:xfrm>
            <a:off x="7411932" y="6071792"/>
            <a:ext cx="1283972" cy="4040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Imagen 4">
            <a:extLst>
              <a:ext uri="{FF2B5EF4-FFF2-40B4-BE49-F238E27FC236}">
                <a16:creationId xmlns:a16="http://schemas.microsoft.com/office/drawing/2014/main" xmlns="" id="{1F037947-0C20-470A-A33C-04D5A2C51EAD}"/>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126756" y="5998131"/>
            <a:ext cx="2580974" cy="551335"/>
          </a:xfrm>
          <a:prstGeom prst="rect">
            <a:avLst/>
          </a:prstGeom>
        </p:spPr>
      </p:pic>
      <p:sp>
        <p:nvSpPr>
          <p:cNvPr id="6" name="Rectángulo 5">
            <a:extLst>
              <a:ext uri="{FF2B5EF4-FFF2-40B4-BE49-F238E27FC236}">
                <a16:creationId xmlns:a16="http://schemas.microsoft.com/office/drawing/2014/main" xmlns="" id="{6D915A07-8666-4554-BD03-299010364522}"/>
              </a:ext>
            </a:extLst>
          </p:cNvPr>
          <p:cNvSpPr/>
          <p:nvPr/>
        </p:nvSpPr>
        <p:spPr>
          <a:xfrm>
            <a:off x="0" y="762000"/>
            <a:ext cx="9144000" cy="584198"/>
          </a:xfrm>
          <a:prstGeom prst="rect">
            <a:avLst/>
          </a:prstGeom>
          <a:solidFill>
            <a:srgbClr val="D99C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7" name="CuadroTexto 6">
            <a:extLst>
              <a:ext uri="{FF2B5EF4-FFF2-40B4-BE49-F238E27FC236}">
                <a16:creationId xmlns:a16="http://schemas.microsoft.com/office/drawing/2014/main" xmlns="" id="{003A1664-8A28-4732-BC8D-813F2280A140}"/>
              </a:ext>
            </a:extLst>
          </p:cNvPr>
          <p:cNvSpPr txBox="1"/>
          <p:nvPr/>
        </p:nvSpPr>
        <p:spPr>
          <a:xfrm>
            <a:off x="0" y="838200"/>
            <a:ext cx="9144000" cy="492443"/>
          </a:xfrm>
          <a:prstGeom prst="rect">
            <a:avLst/>
          </a:prstGeom>
          <a:noFill/>
        </p:spPr>
        <p:txBody>
          <a:bodyPr wrap="square" rtlCol="0" anchor="ctr">
            <a:spAutoFit/>
          </a:bodyPr>
          <a:lstStyle/>
          <a:p>
            <a:pPr algn="ctr"/>
            <a:r>
              <a:rPr lang="es-MX" sz="2600" b="1" dirty="0">
                <a:solidFill>
                  <a:srgbClr val="FFFFFF"/>
                </a:solidFill>
                <a:latin typeface="Arial Black" panose="020B0A04020102020204" pitchFamily="34" charset="0"/>
                <a:cs typeface="Helvetica" pitchFamily="2" charset="0"/>
              </a:rPr>
              <a:t>PROPAGANDA GUBERNAMENTAL</a:t>
            </a:r>
            <a:endParaRPr lang="es-MX" sz="2600" dirty="0">
              <a:solidFill>
                <a:srgbClr val="FFFFFF"/>
              </a:solidFill>
              <a:latin typeface="Arial" panose="020B0604020202020204" pitchFamily="34" charset="0"/>
              <a:cs typeface="Arial" panose="020B0604020202020204" pitchFamily="34" charset="0"/>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5" name="Rectangle 9">
            <a:extLst>
              <a:ext uri="{FF2B5EF4-FFF2-40B4-BE49-F238E27FC236}">
                <a16:creationId xmlns:a16="http://schemas.microsoft.com/office/drawing/2014/main" xmlns="" id="{3221C72F-0591-4B32-BB90-0EDADCCA4AF2}"/>
              </a:ext>
            </a:extLst>
          </p:cNvPr>
          <p:cNvSpPr>
            <a:spLocks noChangeArrowheads="1"/>
          </p:cNvSpPr>
          <p:nvPr/>
        </p:nvSpPr>
        <p:spPr bwMode="auto">
          <a:xfrm>
            <a:off x="-450850" y="11176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a:spcBef>
                <a:spcPct val="0"/>
              </a:spcBef>
              <a:buFontTx/>
              <a:buNone/>
            </a:pPr>
            <a:r>
              <a:rPr lang="es-ES" altLang="es-MX" sz="1200">
                <a:cs typeface="Times New Roman" panose="02020603050405020304" pitchFamily="18" charset="0"/>
              </a:rPr>
              <a:t>  </a:t>
            </a:r>
            <a:endParaRPr lang="es-ES" altLang="es-MX" sz="1800"/>
          </a:p>
        </p:txBody>
      </p:sp>
      <p:pic>
        <p:nvPicPr>
          <p:cNvPr id="25609" name="Picture 15" descr="Resultado de imagen para propaganda gubernamental ejemplo">
            <a:extLst>
              <a:ext uri="{FF2B5EF4-FFF2-40B4-BE49-F238E27FC236}">
                <a16:creationId xmlns:a16="http://schemas.microsoft.com/office/drawing/2014/main" xmlns="" id="{D1053662-648B-4015-A483-73209FD4EAB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52999" y="3429000"/>
            <a:ext cx="3491345" cy="182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 name="Imagen 1" descr="C:\Users\wilfredoRMS\Desktop\Logo IEE.png">
            <a:extLst>
              <a:ext uri="{FF2B5EF4-FFF2-40B4-BE49-F238E27FC236}">
                <a16:creationId xmlns:a16="http://schemas.microsoft.com/office/drawing/2014/main" xmlns="" id="{FC3B00F6-77D5-41A4-B0E3-2F5AB8E39577}"/>
              </a:ext>
            </a:extLst>
          </p:cNvPr>
          <p:cNvPicPr/>
          <p:nvPr/>
        </p:nvPicPr>
        <p:blipFill>
          <a:blip r:embed="rId4"/>
          <a:srcRect/>
          <a:stretch>
            <a:fillRect/>
          </a:stretch>
        </p:blipFill>
        <p:spPr bwMode="auto">
          <a:xfrm>
            <a:off x="499188" y="5998688"/>
            <a:ext cx="974708" cy="559441"/>
          </a:xfrm>
          <a:prstGeom prst="rect">
            <a:avLst/>
          </a:prstGeom>
          <a:ln>
            <a:noFill/>
          </a:ln>
          <a:effectLst>
            <a:outerShdw sx="1000" sy="1000" algn="tl" rotWithShape="0">
              <a:schemeClr val="bg1"/>
            </a:outerShdw>
          </a:effectLst>
        </p:spPr>
      </p:pic>
      <p:pic>
        <p:nvPicPr>
          <p:cNvPr id="3" name="Imagen 1">
            <a:extLst>
              <a:ext uri="{FF2B5EF4-FFF2-40B4-BE49-F238E27FC236}">
                <a16:creationId xmlns:a16="http://schemas.microsoft.com/office/drawing/2014/main" xmlns="" id="{14786D07-2912-44C8-A620-309E2569BE8C}"/>
              </a:ext>
            </a:extLst>
          </p:cNvPr>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526431" y="6154407"/>
            <a:ext cx="1066800" cy="3136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Picture 2" descr="LOGO CPCEM MOD">
            <a:extLst>
              <a:ext uri="{FF2B5EF4-FFF2-40B4-BE49-F238E27FC236}">
                <a16:creationId xmlns:a16="http://schemas.microsoft.com/office/drawing/2014/main" xmlns="" id="{FDD90792-935B-4309-ABB9-B8EFFF402256}"/>
              </a:ext>
            </a:extLst>
          </p:cNvPr>
          <p:cNvPicPr>
            <a:picLocks noChangeAspect="1" noChangeArrowheads="1"/>
          </p:cNvPicPr>
          <p:nvPr/>
        </p:nvPicPr>
        <p:blipFill>
          <a:blip r:embed="rId6" cstate="print">
            <a:extLst>
              <a:ext uri="{28A0092B-C50C-407E-A947-70E740481C1C}">
                <a14:useLocalDpi xmlns:a14="http://schemas.microsoft.com/office/drawing/2010/main" val="0"/>
              </a:ext>
            </a:extLst>
          </a:blip>
          <a:srcRect t="9921" r="2539" b="7738"/>
          <a:stretch>
            <a:fillRect/>
          </a:stretch>
        </p:blipFill>
        <p:spPr bwMode="auto">
          <a:xfrm>
            <a:off x="7411932" y="6071792"/>
            <a:ext cx="1283972" cy="4040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Imagen 4">
            <a:extLst>
              <a:ext uri="{FF2B5EF4-FFF2-40B4-BE49-F238E27FC236}">
                <a16:creationId xmlns:a16="http://schemas.microsoft.com/office/drawing/2014/main" xmlns="" id="{B7236231-58FA-4631-B34E-4067BD7021EE}"/>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2126756" y="5998131"/>
            <a:ext cx="2580974" cy="551335"/>
          </a:xfrm>
          <a:prstGeom prst="rect">
            <a:avLst/>
          </a:prstGeom>
        </p:spPr>
      </p:pic>
      <p:sp>
        <p:nvSpPr>
          <p:cNvPr id="6" name="Rectángulo 5">
            <a:extLst>
              <a:ext uri="{FF2B5EF4-FFF2-40B4-BE49-F238E27FC236}">
                <a16:creationId xmlns:a16="http://schemas.microsoft.com/office/drawing/2014/main" xmlns="" id="{BFBA7069-3760-4C04-B1A4-FAB2DFE3AE43}"/>
              </a:ext>
            </a:extLst>
          </p:cNvPr>
          <p:cNvSpPr/>
          <p:nvPr/>
        </p:nvSpPr>
        <p:spPr>
          <a:xfrm>
            <a:off x="0" y="762000"/>
            <a:ext cx="9144000" cy="584198"/>
          </a:xfrm>
          <a:prstGeom prst="rect">
            <a:avLst/>
          </a:prstGeom>
          <a:solidFill>
            <a:srgbClr val="D99C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7" name="CuadroTexto 6">
            <a:extLst>
              <a:ext uri="{FF2B5EF4-FFF2-40B4-BE49-F238E27FC236}">
                <a16:creationId xmlns:a16="http://schemas.microsoft.com/office/drawing/2014/main" xmlns="" id="{D5C81A59-9561-4DAA-A478-884DEC97C45E}"/>
              </a:ext>
            </a:extLst>
          </p:cNvPr>
          <p:cNvSpPr txBox="1"/>
          <p:nvPr/>
        </p:nvSpPr>
        <p:spPr>
          <a:xfrm>
            <a:off x="0" y="838200"/>
            <a:ext cx="9144000" cy="492443"/>
          </a:xfrm>
          <a:prstGeom prst="rect">
            <a:avLst/>
          </a:prstGeom>
          <a:noFill/>
        </p:spPr>
        <p:txBody>
          <a:bodyPr wrap="square" rtlCol="0" anchor="ctr">
            <a:spAutoFit/>
          </a:bodyPr>
          <a:lstStyle/>
          <a:p>
            <a:pPr algn="ctr"/>
            <a:r>
              <a:rPr lang="es-MX" sz="2600" b="1" dirty="0">
                <a:solidFill>
                  <a:srgbClr val="FFFFFF"/>
                </a:solidFill>
                <a:latin typeface="Arial Black" panose="020B0A04020102020204" pitchFamily="34" charset="0"/>
                <a:cs typeface="Helvetica" pitchFamily="2" charset="0"/>
              </a:rPr>
              <a:t>PROPAGANDA GUBERNAMENTAL</a:t>
            </a:r>
            <a:endParaRPr lang="es-MX" sz="2600" dirty="0">
              <a:solidFill>
                <a:srgbClr val="FFFFFF"/>
              </a:solidFill>
              <a:latin typeface="Arial" panose="020B0604020202020204" pitchFamily="34" charset="0"/>
              <a:cs typeface="Arial" panose="020B0604020202020204" pitchFamily="34" charset="0"/>
            </a:endParaRPr>
          </a:p>
        </p:txBody>
      </p:sp>
      <p:pic>
        <p:nvPicPr>
          <p:cNvPr id="10" name="Picture 11" descr="propaganda gubernamental Archivos - LJA Aguascalientes"/>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762000" y="1905000"/>
            <a:ext cx="3282950" cy="218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6" name="CuadroTexto 17">
            <a:extLst>
              <a:ext uri="{FF2B5EF4-FFF2-40B4-BE49-F238E27FC236}">
                <a16:creationId xmlns:a16="http://schemas.microsoft.com/office/drawing/2014/main" xmlns="" id="{95FEC6D4-D7B6-4E5B-9ECF-B29B91CD9B29}"/>
              </a:ext>
            </a:extLst>
          </p:cNvPr>
          <p:cNvSpPr txBox="1">
            <a:spLocks noChangeArrowheads="1"/>
          </p:cNvSpPr>
          <p:nvPr/>
        </p:nvSpPr>
        <p:spPr bwMode="auto">
          <a:xfrm>
            <a:off x="762000" y="1676400"/>
            <a:ext cx="7632700" cy="3693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a:lnSpc>
                <a:spcPct val="110000"/>
              </a:lnSpc>
              <a:spcBef>
                <a:spcPct val="0"/>
              </a:spcBef>
              <a:buFontTx/>
              <a:buNone/>
              <a:defRPr/>
            </a:pPr>
            <a:r>
              <a:rPr lang="es-MX" altLang="es-MX" sz="1900" b="1" dirty="0">
                <a:solidFill>
                  <a:schemeClr val="tx1">
                    <a:lumMod val="65000"/>
                    <a:lumOff val="35000"/>
                  </a:schemeClr>
                </a:solidFill>
                <a:latin typeface="Arial" panose="020B0604020202020204" pitchFamily="34" charset="0"/>
                <a:cs typeface="Arial" panose="020B0604020202020204" pitchFamily="34" charset="0"/>
              </a:rPr>
              <a:t>Aprobado por el INE el 26 de Agosto  del 2020</a:t>
            </a:r>
          </a:p>
          <a:p>
            <a:pPr algn="just">
              <a:lnSpc>
                <a:spcPct val="110000"/>
              </a:lnSpc>
              <a:spcBef>
                <a:spcPct val="0"/>
              </a:spcBef>
              <a:buFontTx/>
              <a:buNone/>
              <a:defRPr/>
            </a:pPr>
            <a:endParaRPr lang="es-MX" altLang="es-MX" sz="1900" dirty="0">
              <a:latin typeface="Arial" panose="020B0604020202020204" pitchFamily="34" charset="0"/>
              <a:cs typeface="Arial" panose="020B0604020202020204" pitchFamily="34" charset="0"/>
            </a:endParaRPr>
          </a:p>
          <a:p>
            <a:pPr algn="just">
              <a:lnSpc>
                <a:spcPct val="110000"/>
              </a:lnSpc>
              <a:spcBef>
                <a:spcPct val="0"/>
              </a:spcBef>
              <a:buFontTx/>
              <a:buNone/>
              <a:defRPr/>
            </a:pPr>
            <a:r>
              <a:rPr lang="es-MX" altLang="es-MX" sz="1600" dirty="0">
                <a:latin typeface="Arial" panose="020B0604020202020204" pitchFamily="34" charset="0"/>
                <a:cs typeface="Arial" panose="020B0604020202020204" pitchFamily="34" charset="0"/>
              </a:rPr>
              <a:t>Mediante el cual </a:t>
            </a:r>
            <a:r>
              <a:rPr lang="es-MX" altLang="es-MX" sz="1600" b="1" u="sng" dirty="0">
                <a:latin typeface="Arial" panose="020B0604020202020204" pitchFamily="34" charset="0"/>
                <a:cs typeface="Arial" panose="020B0604020202020204" pitchFamily="34" charset="0"/>
              </a:rPr>
              <a:t>se da respuesta a las consultas relacionados con propaganda gubernamental para los procesos electorales 2020 </a:t>
            </a:r>
            <a:r>
              <a:rPr lang="es-MX" altLang="es-MX" sz="1600" dirty="0">
                <a:latin typeface="Arial" panose="020B0604020202020204" pitchFamily="34" charset="0"/>
                <a:cs typeface="Arial" panose="020B0604020202020204" pitchFamily="34" charset="0"/>
              </a:rPr>
              <a:t>a que se refiere el artículo 41, base III, apartado C de la Constitución Política de los Estados Unidos Mexicanos, para los procesos electorales 2020.</a:t>
            </a:r>
          </a:p>
          <a:p>
            <a:pPr algn="just">
              <a:lnSpc>
                <a:spcPct val="110000"/>
              </a:lnSpc>
              <a:spcBef>
                <a:spcPct val="0"/>
              </a:spcBef>
              <a:buFontTx/>
              <a:buNone/>
              <a:defRPr/>
            </a:pPr>
            <a:endParaRPr lang="es-MX" altLang="es-MX" sz="1600" dirty="0">
              <a:latin typeface="Arial" panose="020B0604020202020204" pitchFamily="34" charset="0"/>
              <a:cs typeface="Arial" panose="020B0604020202020204" pitchFamily="34" charset="0"/>
            </a:endParaRPr>
          </a:p>
          <a:p>
            <a:pPr algn="just">
              <a:lnSpc>
                <a:spcPct val="110000"/>
              </a:lnSpc>
              <a:spcBef>
                <a:spcPct val="0"/>
              </a:spcBef>
              <a:buFontTx/>
              <a:buNone/>
              <a:defRPr/>
            </a:pPr>
            <a:endParaRPr lang="es-MX" altLang="es-MX" sz="1600" dirty="0">
              <a:latin typeface="Arial" panose="020B0604020202020204" pitchFamily="34" charset="0"/>
              <a:cs typeface="Arial" panose="020B0604020202020204" pitchFamily="34" charset="0"/>
            </a:endParaRPr>
          </a:p>
          <a:p>
            <a:pPr algn="ctr">
              <a:lnSpc>
                <a:spcPct val="110000"/>
              </a:lnSpc>
              <a:spcBef>
                <a:spcPct val="0"/>
              </a:spcBef>
              <a:buFontTx/>
              <a:buNone/>
              <a:defRPr/>
            </a:pPr>
            <a:r>
              <a:rPr lang="es-MX" altLang="es-MX" sz="1600" dirty="0">
                <a:solidFill>
                  <a:schemeClr val="accent6"/>
                </a:solidFill>
                <a:latin typeface="Arial" panose="020B0604020202020204" pitchFamily="34" charset="0"/>
                <a:cs typeface="Arial" panose="020B0604020202020204" pitchFamily="34" charset="0"/>
              </a:rPr>
              <a:t>(SE UTILIZA DE FORMA EJEMPLIFICATIVA, </a:t>
            </a:r>
            <a:r>
              <a:rPr lang="es-MX" altLang="es-MX" sz="1600" b="1" dirty="0">
                <a:solidFill>
                  <a:schemeClr val="accent6"/>
                </a:solidFill>
                <a:latin typeface="Arial" panose="020B0604020202020204" pitchFamily="34" charset="0"/>
                <a:cs typeface="Arial" panose="020B0604020202020204" pitchFamily="34" charset="0"/>
              </a:rPr>
              <a:t>NO APLICA AL CASO SONORA</a:t>
            </a:r>
            <a:r>
              <a:rPr lang="es-MX" altLang="es-MX" sz="1600" dirty="0">
                <a:solidFill>
                  <a:schemeClr val="accent6"/>
                </a:solidFill>
                <a:latin typeface="Arial" panose="020B0604020202020204" pitchFamily="34" charset="0"/>
                <a:cs typeface="Arial" panose="020B0604020202020204" pitchFamily="34" charset="0"/>
              </a:rPr>
              <a:t>)</a:t>
            </a:r>
          </a:p>
          <a:p>
            <a:pPr algn="r">
              <a:lnSpc>
                <a:spcPct val="110000"/>
              </a:lnSpc>
              <a:spcBef>
                <a:spcPct val="0"/>
              </a:spcBef>
              <a:buFontTx/>
              <a:buNone/>
              <a:defRPr/>
            </a:pPr>
            <a:endParaRPr lang="es-MX" altLang="es-MX" sz="1600" b="1" dirty="0">
              <a:solidFill>
                <a:schemeClr val="accent6"/>
              </a:solidFill>
              <a:latin typeface="Arial" panose="020B0604020202020204" pitchFamily="34" charset="0"/>
              <a:cs typeface="Arial" panose="020B0604020202020204" pitchFamily="34" charset="0"/>
            </a:endParaRPr>
          </a:p>
          <a:p>
            <a:pPr algn="r">
              <a:lnSpc>
                <a:spcPct val="110000"/>
              </a:lnSpc>
              <a:spcBef>
                <a:spcPct val="0"/>
              </a:spcBef>
              <a:buFontTx/>
              <a:buNone/>
              <a:defRPr/>
            </a:pPr>
            <a:endParaRPr lang="es-MX" altLang="es-MX" sz="1600" b="1" dirty="0">
              <a:solidFill>
                <a:schemeClr val="accent6"/>
              </a:solidFill>
              <a:latin typeface="Arial" panose="020B0604020202020204" pitchFamily="34" charset="0"/>
              <a:cs typeface="Arial" panose="020B0604020202020204" pitchFamily="34" charset="0"/>
            </a:endParaRPr>
          </a:p>
          <a:p>
            <a:pPr algn="r">
              <a:lnSpc>
                <a:spcPct val="110000"/>
              </a:lnSpc>
              <a:spcBef>
                <a:spcPct val="0"/>
              </a:spcBef>
              <a:buFontTx/>
              <a:buNone/>
              <a:defRPr/>
            </a:pPr>
            <a:r>
              <a:rPr lang="es-MX" altLang="es-MX" sz="1400" b="1" dirty="0">
                <a:solidFill>
                  <a:schemeClr val="accent6"/>
                </a:solidFill>
                <a:latin typeface="Arial" panose="020B0604020202020204" pitchFamily="34" charset="0"/>
                <a:cs typeface="Arial" panose="020B0604020202020204" pitchFamily="34" charset="0"/>
              </a:rPr>
              <a:t>Nota: </a:t>
            </a:r>
            <a:r>
              <a:rPr lang="es-MX" altLang="es-MX" sz="1400" dirty="0">
                <a:solidFill>
                  <a:schemeClr val="accent6"/>
                </a:solidFill>
                <a:latin typeface="Arial" panose="020B0604020202020204" pitchFamily="34" charset="0"/>
                <a:cs typeface="Arial" panose="020B0604020202020204" pitchFamily="34" charset="0"/>
              </a:rPr>
              <a:t>Para el proceso electoral 2020-2021,</a:t>
            </a:r>
            <a:br>
              <a:rPr lang="es-MX" altLang="es-MX" sz="1400" dirty="0">
                <a:solidFill>
                  <a:schemeClr val="accent6"/>
                </a:solidFill>
                <a:latin typeface="Arial" panose="020B0604020202020204" pitchFamily="34" charset="0"/>
                <a:cs typeface="Arial" panose="020B0604020202020204" pitchFamily="34" charset="0"/>
              </a:rPr>
            </a:br>
            <a:r>
              <a:rPr lang="es-MX" altLang="es-MX" sz="1400" dirty="0">
                <a:solidFill>
                  <a:schemeClr val="accent6"/>
                </a:solidFill>
                <a:latin typeface="Arial" panose="020B0604020202020204" pitchFamily="34" charset="0"/>
                <a:cs typeface="Arial" panose="020B0604020202020204" pitchFamily="34" charset="0"/>
              </a:rPr>
              <a:t>el INE deberá aprobar el Acuerdo correspondiente.</a:t>
            </a:r>
          </a:p>
        </p:txBody>
      </p:sp>
      <p:pic>
        <p:nvPicPr>
          <p:cNvPr id="2" name="Imagen 1" descr="C:\Users\wilfredoRMS\Desktop\Logo IEE.png">
            <a:extLst>
              <a:ext uri="{FF2B5EF4-FFF2-40B4-BE49-F238E27FC236}">
                <a16:creationId xmlns:a16="http://schemas.microsoft.com/office/drawing/2014/main" xmlns="" id="{C02724C5-7250-40A8-B12B-F18407C1E0AF}"/>
              </a:ext>
            </a:extLst>
          </p:cNvPr>
          <p:cNvPicPr/>
          <p:nvPr/>
        </p:nvPicPr>
        <p:blipFill>
          <a:blip r:embed="rId3"/>
          <a:srcRect/>
          <a:stretch>
            <a:fillRect/>
          </a:stretch>
        </p:blipFill>
        <p:spPr bwMode="auto">
          <a:xfrm>
            <a:off x="499188" y="5998688"/>
            <a:ext cx="974708" cy="559441"/>
          </a:xfrm>
          <a:prstGeom prst="rect">
            <a:avLst/>
          </a:prstGeom>
          <a:ln>
            <a:noFill/>
          </a:ln>
          <a:effectLst>
            <a:outerShdw sx="1000" sy="1000" algn="tl" rotWithShape="0">
              <a:schemeClr val="bg1"/>
            </a:outerShdw>
          </a:effectLst>
        </p:spPr>
      </p:pic>
      <p:pic>
        <p:nvPicPr>
          <p:cNvPr id="3" name="Imagen 1">
            <a:extLst>
              <a:ext uri="{FF2B5EF4-FFF2-40B4-BE49-F238E27FC236}">
                <a16:creationId xmlns:a16="http://schemas.microsoft.com/office/drawing/2014/main" xmlns="" id="{29A0B64C-390E-4D1A-8239-72961AB8FA38}"/>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526431" y="6154407"/>
            <a:ext cx="1066800" cy="3136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Picture 2" descr="LOGO CPCEM MOD">
            <a:extLst>
              <a:ext uri="{FF2B5EF4-FFF2-40B4-BE49-F238E27FC236}">
                <a16:creationId xmlns:a16="http://schemas.microsoft.com/office/drawing/2014/main" xmlns="" id="{F87C6A06-996F-4F89-9B34-A1E497F853C5}"/>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t="9921" r="2539" b="7738"/>
          <a:stretch>
            <a:fillRect/>
          </a:stretch>
        </p:blipFill>
        <p:spPr bwMode="auto">
          <a:xfrm>
            <a:off x="7411932" y="6071792"/>
            <a:ext cx="1283972" cy="4040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Imagen 4">
            <a:extLst>
              <a:ext uri="{FF2B5EF4-FFF2-40B4-BE49-F238E27FC236}">
                <a16:creationId xmlns:a16="http://schemas.microsoft.com/office/drawing/2014/main" xmlns="" id="{3D456010-78B6-42A4-900A-2ADF8D677857}"/>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126756" y="5998131"/>
            <a:ext cx="2580974" cy="551335"/>
          </a:xfrm>
          <a:prstGeom prst="rect">
            <a:avLst/>
          </a:prstGeom>
        </p:spPr>
      </p:pic>
      <p:sp>
        <p:nvSpPr>
          <p:cNvPr id="6" name="Rectángulo 5">
            <a:extLst>
              <a:ext uri="{FF2B5EF4-FFF2-40B4-BE49-F238E27FC236}">
                <a16:creationId xmlns:a16="http://schemas.microsoft.com/office/drawing/2014/main" xmlns="" id="{EB674F07-6B91-43F1-8DEB-D69DF1152E9E}"/>
              </a:ext>
            </a:extLst>
          </p:cNvPr>
          <p:cNvSpPr/>
          <p:nvPr/>
        </p:nvSpPr>
        <p:spPr>
          <a:xfrm>
            <a:off x="0" y="762000"/>
            <a:ext cx="9144000" cy="584198"/>
          </a:xfrm>
          <a:prstGeom prst="rect">
            <a:avLst/>
          </a:prstGeom>
          <a:solidFill>
            <a:srgbClr val="D99C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7" name="CuadroTexto 6">
            <a:extLst>
              <a:ext uri="{FF2B5EF4-FFF2-40B4-BE49-F238E27FC236}">
                <a16:creationId xmlns:a16="http://schemas.microsoft.com/office/drawing/2014/main" xmlns="" id="{5170A986-DC43-4879-8191-A9955C29CB24}"/>
              </a:ext>
            </a:extLst>
          </p:cNvPr>
          <p:cNvSpPr txBox="1"/>
          <p:nvPr/>
        </p:nvSpPr>
        <p:spPr>
          <a:xfrm>
            <a:off x="0" y="838200"/>
            <a:ext cx="9144000" cy="492443"/>
          </a:xfrm>
          <a:prstGeom prst="rect">
            <a:avLst/>
          </a:prstGeom>
          <a:noFill/>
        </p:spPr>
        <p:txBody>
          <a:bodyPr wrap="square" rtlCol="0" anchor="ctr">
            <a:spAutoFit/>
          </a:bodyPr>
          <a:lstStyle/>
          <a:p>
            <a:pPr algn="ctr"/>
            <a:r>
              <a:rPr lang="es-MX" sz="2600" b="1" dirty="0">
                <a:solidFill>
                  <a:srgbClr val="FFFFFF"/>
                </a:solidFill>
                <a:latin typeface="Arial Black" panose="020B0A04020102020204" pitchFamily="34" charset="0"/>
                <a:cs typeface="Helvetica" pitchFamily="2" charset="0"/>
              </a:rPr>
              <a:t>ACUERDO INE/CG235/2020</a:t>
            </a:r>
            <a:endParaRPr lang="es-MX" sz="2600" dirty="0">
              <a:solidFill>
                <a:srgbClr val="FFFFFF"/>
              </a:solidFill>
              <a:latin typeface="Arial" panose="020B0604020202020204" pitchFamily="34" charset="0"/>
              <a:cs typeface="Arial" panose="020B0604020202020204" pitchFamily="34" charset="0"/>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700" name="Rectangle 8">
            <a:extLst>
              <a:ext uri="{FF2B5EF4-FFF2-40B4-BE49-F238E27FC236}">
                <a16:creationId xmlns:a16="http://schemas.microsoft.com/office/drawing/2014/main" xmlns="" id="{5D434229-6BC2-4743-B423-4B699EFA2E53}"/>
              </a:ext>
            </a:extLst>
          </p:cNvPr>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endParaRPr lang="es-MX" altLang="es-MX" sz="1800"/>
          </a:p>
        </p:txBody>
      </p:sp>
      <p:sp>
        <p:nvSpPr>
          <p:cNvPr id="29701" name="Rectangle 9">
            <a:extLst>
              <a:ext uri="{FF2B5EF4-FFF2-40B4-BE49-F238E27FC236}">
                <a16:creationId xmlns:a16="http://schemas.microsoft.com/office/drawing/2014/main" xmlns="" id="{B9593E22-3104-4633-B7C6-13CA71E7EFDD}"/>
              </a:ext>
            </a:extLst>
          </p:cNvPr>
          <p:cNvSpPr>
            <a:spLocks noChangeArrowheads="1"/>
          </p:cNvSpPr>
          <p:nvPr/>
        </p:nvSpPr>
        <p:spPr bwMode="auto">
          <a:xfrm>
            <a:off x="-450850" y="11176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a:spcBef>
                <a:spcPct val="0"/>
              </a:spcBef>
              <a:buFontTx/>
              <a:buNone/>
            </a:pPr>
            <a:r>
              <a:rPr lang="es-ES" altLang="es-MX" sz="1200">
                <a:cs typeface="Times New Roman" panose="02020603050405020304" pitchFamily="18" charset="0"/>
              </a:rPr>
              <a:t>  </a:t>
            </a:r>
            <a:endParaRPr lang="es-ES" altLang="es-MX" sz="1800"/>
          </a:p>
        </p:txBody>
      </p:sp>
      <p:sp>
        <p:nvSpPr>
          <p:cNvPr id="27654" name="CuadroTexto 17">
            <a:extLst>
              <a:ext uri="{FF2B5EF4-FFF2-40B4-BE49-F238E27FC236}">
                <a16:creationId xmlns:a16="http://schemas.microsoft.com/office/drawing/2014/main" xmlns="" id="{043613A1-A5AB-4622-93FA-891703541D49}"/>
              </a:ext>
            </a:extLst>
          </p:cNvPr>
          <p:cNvSpPr txBox="1">
            <a:spLocks noChangeArrowheads="1"/>
          </p:cNvSpPr>
          <p:nvPr/>
        </p:nvSpPr>
        <p:spPr bwMode="auto">
          <a:xfrm>
            <a:off x="671642" y="1839992"/>
            <a:ext cx="8015288" cy="42165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a:spcBef>
                <a:spcPct val="0"/>
              </a:spcBef>
              <a:buFontTx/>
              <a:buNone/>
              <a:defRPr/>
            </a:pPr>
            <a:r>
              <a:rPr lang="es-MX" altLang="es-MX" sz="1600" b="1" dirty="0">
                <a:solidFill>
                  <a:schemeClr val="accent6"/>
                </a:solidFill>
                <a:latin typeface="Arial" panose="020B0604020202020204" pitchFamily="34" charset="0"/>
                <a:cs typeface="Arial" panose="020B0604020202020204" pitchFamily="34" charset="0"/>
              </a:rPr>
              <a:t>(SE UTILIZA DE FORMA EJEMPLIFICATIVA, </a:t>
            </a:r>
          </a:p>
          <a:p>
            <a:pPr algn="ctr">
              <a:spcBef>
                <a:spcPct val="0"/>
              </a:spcBef>
              <a:buFontTx/>
              <a:buNone/>
              <a:defRPr/>
            </a:pPr>
            <a:r>
              <a:rPr lang="es-MX" altLang="es-MX" sz="1600" b="1" dirty="0">
                <a:solidFill>
                  <a:schemeClr val="accent6"/>
                </a:solidFill>
                <a:latin typeface="Arial" panose="020B0604020202020204" pitchFamily="34" charset="0"/>
                <a:cs typeface="Arial" panose="020B0604020202020204" pitchFamily="34" charset="0"/>
              </a:rPr>
              <a:t>NO APLICA AL CASO SONORA)</a:t>
            </a:r>
          </a:p>
          <a:p>
            <a:pPr algn="just">
              <a:spcBef>
                <a:spcPct val="0"/>
              </a:spcBef>
              <a:buFontTx/>
              <a:buNone/>
              <a:defRPr/>
            </a:pPr>
            <a:endParaRPr lang="es-MX" altLang="es-MX" sz="1600" dirty="0">
              <a:latin typeface="Arial" panose="020B0604020202020204" pitchFamily="34" charset="0"/>
              <a:cs typeface="Arial" panose="020B0604020202020204" pitchFamily="34" charset="0"/>
            </a:endParaRPr>
          </a:p>
          <a:p>
            <a:pPr algn="just">
              <a:spcBef>
                <a:spcPct val="0"/>
              </a:spcBef>
              <a:buFontTx/>
              <a:buNone/>
              <a:defRPr/>
            </a:pPr>
            <a:r>
              <a:rPr lang="es-MX" altLang="es-MX" sz="1400" b="1" dirty="0">
                <a:latin typeface="Kalinga" panose="020B0502040204020203" pitchFamily="34" charset="0"/>
                <a:cs typeface="Kalinga" panose="020B0502040204020203" pitchFamily="34" charset="0"/>
              </a:rPr>
              <a:t>TERCERO.-</a:t>
            </a:r>
            <a:r>
              <a:rPr lang="es-MX" sz="1600" dirty="0">
                <a:latin typeface="Kalinga" panose="020B0502040204020203" pitchFamily="34" charset="0"/>
                <a:cs typeface="Kalinga" panose="020B0502040204020203" pitchFamily="34" charset="0"/>
              </a:rPr>
              <a:t>Deberá suprimirse o retirarse toda propaganda gubernamental en todos los medios de comunicación social, incluidos Internet, redes sociales y medios escritos, tanto de los poderes federales y entidades federativas, como de los municipios, ……….. y cualquier otro ente público, en los términos …………….., a partir del día en que den inicio las campañas y hasta el dieciocho de octubre de dos mil veinte, ……… durante el presente año, ……….</a:t>
            </a:r>
            <a:endParaRPr lang="es-MX" altLang="es-MX" sz="1600" b="1" dirty="0">
              <a:latin typeface="Kalinga" panose="020B0502040204020203" pitchFamily="34" charset="0"/>
              <a:cs typeface="Kalinga" panose="020B0502040204020203" pitchFamily="34" charset="0"/>
            </a:endParaRPr>
          </a:p>
          <a:p>
            <a:pPr algn="just">
              <a:spcBef>
                <a:spcPct val="0"/>
              </a:spcBef>
              <a:buFontTx/>
              <a:buNone/>
              <a:defRPr/>
            </a:pPr>
            <a:endParaRPr lang="es-MX" altLang="es-MX" sz="1400" b="1" dirty="0">
              <a:latin typeface="Kalinga" panose="020B0502040204020203" pitchFamily="34" charset="0"/>
              <a:cs typeface="Kalinga" panose="020B0502040204020203" pitchFamily="34" charset="0"/>
            </a:endParaRPr>
          </a:p>
          <a:p>
            <a:pPr algn="just">
              <a:spcBef>
                <a:spcPct val="0"/>
              </a:spcBef>
              <a:buNone/>
              <a:defRPr/>
            </a:pPr>
            <a:r>
              <a:rPr lang="es-MX" altLang="es-MX" sz="1600" b="1" dirty="0">
                <a:latin typeface="Kalinga" panose="020B0502040204020203" pitchFamily="34" charset="0"/>
                <a:cs typeface="Kalinga" panose="020B0502040204020203" pitchFamily="34" charset="0"/>
              </a:rPr>
              <a:t>En resumen: </a:t>
            </a:r>
            <a:r>
              <a:rPr lang="es-MX" altLang="es-MX" sz="1600" dirty="0">
                <a:latin typeface="Kalinga" panose="020B0502040204020203" pitchFamily="34" charset="0"/>
                <a:cs typeface="Kalinga" panose="020B0502040204020203" pitchFamily="34" charset="0"/>
              </a:rPr>
              <a:t>Desde el cinco de septiembre y hasta el dieciocho de octubre de dos mil veinte, no podrá difundirse propaganda gubernamental en los medios de comunicación social de Coahuila e Hidalgo, incluyendo aquellas emisoras de radio o canales de televisión de otras entidades federativas vecinas o aledañas cuyas señales tengan cobertura en Coahuila e Hidalgo.</a:t>
            </a:r>
            <a:endParaRPr lang="es-MX" altLang="es-MX" sz="1400" b="1" dirty="0">
              <a:latin typeface="Kalinga" panose="020B0502040204020203" pitchFamily="34" charset="0"/>
              <a:cs typeface="Kalinga" panose="020B0502040204020203" pitchFamily="34" charset="0"/>
            </a:endParaRPr>
          </a:p>
          <a:p>
            <a:pPr algn="r">
              <a:spcBef>
                <a:spcPct val="0"/>
              </a:spcBef>
              <a:buFontTx/>
              <a:buNone/>
              <a:defRPr/>
            </a:pPr>
            <a:endParaRPr lang="es-MX" altLang="es-MX" sz="1400" b="1" dirty="0">
              <a:latin typeface="Kalinga" panose="020B0502040204020203" pitchFamily="34" charset="0"/>
              <a:cs typeface="Kalinga" panose="020B0502040204020203" pitchFamily="34" charset="0"/>
            </a:endParaRPr>
          </a:p>
          <a:p>
            <a:pPr algn="r">
              <a:spcBef>
                <a:spcPct val="0"/>
              </a:spcBef>
              <a:buFontTx/>
              <a:buNone/>
              <a:defRPr/>
            </a:pPr>
            <a:r>
              <a:rPr lang="es-MX" altLang="es-MX" sz="1400" b="1" dirty="0">
                <a:latin typeface="Kalinga" panose="020B0502040204020203" pitchFamily="34" charset="0"/>
                <a:cs typeface="Kalinga" panose="020B0502040204020203" pitchFamily="34" charset="0"/>
              </a:rPr>
              <a:t>Fundamento: </a:t>
            </a:r>
            <a:r>
              <a:rPr lang="es-MX" altLang="es-MX" sz="1400" dirty="0">
                <a:latin typeface="Kalinga" panose="020B0502040204020203" pitchFamily="34" charset="0"/>
                <a:cs typeface="Kalinga" panose="020B0502040204020203" pitchFamily="34" charset="0"/>
              </a:rPr>
              <a:t>punto resolutivo Tercero del Acuerdo INE/CG235/2020</a:t>
            </a:r>
            <a:r>
              <a:rPr lang="es-MX" altLang="es-MX" sz="1600" dirty="0" smtClean="0">
                <a:latin typeface="Kalinga" panose="020B0502040204020203" pitchFamily="34" charset="0"/>
                <a:cs typeface="Kalinga" panose="020B0502040204020203" pitchFamily="34" charset="0"/>
              </a:rPr>
              <a:t>.</a:t>
            </a:r>
            <a:endParaRPr lang="es-MX" altLang="es-MX" sz="1600" dirty="0">
              <a:latin typeface="Kalinga" panose="020B0502040204020203" pitchFamily="34" charset="0"/>
              <a:cs typeface="Kalinga" panose="020B0502040204020203" pitchFamily="34" charset="0"/>
            </a:endParaRPr>
          </a:p>
        </p:txBody>
      </p:sp>
      <p:pic>
        <p:nvPicPr>
          <p:cNvPr id="2" name="Imagen 1" descr="C:\Users\wilfredoRMS\Desktop\Logo IEE.png">
            <a:extLst>
              <a:ext uri="{FF2B5EF4-FFF2-40B4-BE49-F238E27FC236}">
                <a16:creationId xmlns:a16="http://schemas.microsoft.com/office/drawing/2014/main" xmlns="" id="{5AC9743C-50EA-4E18-AA28-F733222E1BF4}"/>
              </a:ext>
            </a:extLst>
          </p:cNvPr>
          <p:cNvPicPr/>
          <p:nvPr/>
        </p:nvPicPr>
        <p:blipFill>
          <a:blip r:embed="rId3"/>
          <a:srcRect/>
          <a:stretch>
            <a:fillRect/>
          </a:stretch>
        </p:blipFill>
        <p:spPr bwMode="auto">
          <a:xfrm>
            <a:off x="499188" y="5998688"/>
            <a:ext cx="974708" cy="559441"/>
          </a:xfrm>
          <a:prstGeom prst="rect">
            <a:avLst/>
          </a:prstGeom>
          <a:ln>
            <a:noFill/>
          </a:ln>
          <a:effectLst>
            <a:outerShdw sx="1000" sy="1000" algn="tl" rotWithShape="0">
              <a:schemeClr val="bg1"/>
            </a:outerShdw>
          </a:effectLst>
        </p:spPr>
      </p:pic>
      <p:pic>
        <p:nvPicPr>
          <p:cNvPr id="3" name="Imagen 1">
            <a:extLst>
              <a:ext uri="{FF2B5EF4-FFF2-40B4-BE49-F238E27FC236}">
                <a16:creationId xmlns:a16="http://schemas.microsoft.com/office/drawing/2014/main" xmlns="" id="{0BDC8663-B482-456A-94DA-0FF1F03B5677}"/>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526431" y="6154407"/>
            <a:ext cx="1066800" cy="3136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Picture 2" descr="LOGO CPCEM MOD">
            <a:extLst>
              <a:ext uri="{FF2B5EF4-FFF2-40B4-BE49-F238E27FC236}">
                <a16:creationId xmlns:a16="http://schemas.microsoft.com/office/drawing/2014/main" xmlns="" id="{B27DF808-A070-4774-858D-2D0EE551AC31}"/>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t="9921" r="2539" b="7738"/>
          <a:stretch>
            <a:fillRect/>
          </a:stretch>
        </p:blipFill>
        <p:spPr bwMode="auto">
          <a:xfrm>
            <a:off x="7411932" y="6071792"/>
            <a:ext cx="1283972" cy="4040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Imagen 4">
            <a:extLst>
              <a:ext uri="{FF2B5EF4-FFF2-40B4-BE49-F238E27FC236}">
                <a16:creationId xmlns:a16="http://schemas.microsoft.com/office/drawing/2014/main" xmlns="" id="{34862A16-8617-4984-82EB-3EA6997DA20B}"/>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126756" y="5998131"/>
            <a:ext cx="2580974" cy="551335"/>
          </a:xfrm>
          <a:prstGeom prst="rect">
            <a:avLst/>
          </a:prstGeom>
        </p:spPr>
      </p:pic>
      <p:sp>
        <p:nvSpPr>
          <p:cNvPr id="6" name="Rectángulo 5">
            <a:extLst>
              <a:ext uri="{FF2B5EF4-FFF2-40B4-BE49-F238E27FC236}">
                <a16:creationId xmlns:a16="http://schemas.microsoft.com/office/drawing/2014/main" xmlns="" id="{B10140ED-0F49-468F-9C95-0D66A555BDED}"/>
              </a:ext>
            </a:extLst>
          </p:cNvPr>
          <p:cNvSpPr/>
          <p:nvPr/>
        </p:nvSpPr>
        <p:spPr>
          <a:xfrm>
            <a:off x="0" y="533400"/>
            <a:ext cx="9144000" cy="584198"/>
          </a:xfrm>
          <a:prstGeom prst="rect">
            <a:avLst/>
          </a:prstGeom>
          <a:solidFill>
            <a:srgbClr val="D99C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7" name="CuadroTexto 6">
            <a:extLst>
              <a:ext uri="{FF2B5EF4-FFF2-40B4-BE49-F238E27FC236}">
                <a16:creationId xmlns:a16="http://schemas.microsoft.com/office/drawing/2014/main" xmlns="" id="{3B1EA41D-9688-4874-AC8C-D4C4818C84F2}"/>
              </a:ext>
            </a:extLst>
          </p:cNvPr>
          <p:cNvSpPr txBox="1"/>
          <p:nvPr/>
        </p:nvSpPr>
        <p:spPr>
          <a:xfrm>
            <a:off x="0" y="609600"/>
            <a:ext cx="9144000" cy="492443"/>
          </a:xfrm>
          <a:prstGeom prst="rect">
            <a:avLst/>
          </a:prstGeom>
          <a:noFill/>
        </p:spPr>
        <p:txBody>
          <a:bodyPr wrap="square" rtlCol="0" anchor="ctr">
            <a:spAutoFit/>
          </a:bodyPr>
          <a:lstStyle/>
          <a:p>
            <a:pPr algn="ctr"/>
            <a:r>
              <a:rPr lang="es-MX" sz="2600" b="1" dirty="0">
                <a:solidFill>
                  <a:srgbClr val="FFFFFF"/>
                </a:solidFill>
                <a:latin typeface="Arial Black" panose="020B0A04020102020204" pitchFamily="34" charset="0"/>
                <a:cs typeface="Helvetica" pitchFamily="2" charset="0"/>
              </a:rPr>
              <a:t>ACUERDO INE/CG235/2020</a:t>
            </a:r>
            <a:endParaRPr lang="es-MX" sz="2600" dirty="0">
              <a:solidFill>
                <a:srgbClr val="FFFFFF"/>
              </a:solidFill>
              <a:latin typeface="Arial" panose="020B0604020202020204" pitchFamily="34" charset="0"/>
              <a:cs typeface="Arial" panose="020B0604020202020204" pitchFamily="34" charset="0"/>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700" name="Rectangle 8">
            <a:extLst>
              <a:ext uri="{FF2B5EF4-FFF2-40B4-BE49-F238E27FC236}">
                <a16:creationId xmlns:a16="http://schemas.microsoft.com/office/drawing/2014/main" xmlns="" id="{5D434229-6BC2-4743-B423-4B699EFA2E53}"/>
              </a:ext>
            </a:extLst>
          </p:cNvPr>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endParaRPr lang="es-MX" altLang="es-MX" sz="1800"/>
          </a:p>
        </p:txBody>
      </p:sp>
      <p:sp>
        <p:nvSpPr>
          <p:cNvPr id="29701" name="Rectangle 9">
            <a:extLst>
              <a:ext uri="{FF2B5EF4-FFF2-40B4-BE49-F238E27FC236}">
                <a16:creationId xmlns:a16="http://schemas.microsoft.com/office/drawing/2014/main" xmlns="" id="{B9593E22-3104-4633-B7C6-13CA71E7EFDD}"/>
              </a:ext>
            </a:extLst>
          </p:cNvPr>
          <p:cNvSpPr>
            <a:spLocks noChangeArrowheads="1"/>
          </p:cNvSpPr>
          <p:nvPr/>
        </p:nvSpPr>
        <p:spPr bwMode="auto">
          <a:xfrm>
            <a:off x="-450850" y="11176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a:spcBef>
                <a:spcPct val="0"/>
              </a:spcBef>
              <a:buFontTx/>
              <a:buNone/>
            </a:pPr>
            <a:r>
              <a:rPr lang="es-ES" altLang="es-MX" sz="1200">
                <a:cs typeface="Times New Roman" panose="02020603050405020304" pitchFamily="18" charset="0"/>
              </a:rPr>
              <a:t>  </a:t>
            </a:r>
            <a:endParaRPr lang="es-ES" altLang="es-MX" sz="1800"/>
          </a:p>
        </p:txBody>
      </p:sp>
      <p:sp>
        <p:nvSpPr>
          <p:cNvPr id="27654" name="CuadroTexto 17">
            <a:extLst>
              <a:ext uri="{FF2B5EF4-FFF2-40B4-BE49-F238E27FC236}">
                <a16:creationId xmlns:a16="http://schemas.microsoft.com/office/drawing/2014/main" xmlns="" id="{043613A1-A5AB-4622-93FA-891703541D49}"/>
              </a:ext>
            </a:extLst>
          </p:cNvPr>
          <p:cNvSpPr txBox="1">
            <a:spLocks noChangeArrowheads="1"/>
          </p:cNvSpPr>
          <p:nvPr/>
        </p:nvSpPr>
        <p:spPr bwMode="auto">
          <a:xfrm>
            <a:off x="671642" y="1466195"/>
            <a:ext cx="8015288" cy="44012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a:spcBef>
                <a:spcPct val="0"/>
              </a:spcBef>
              <a:buFontTx/>
              <a:buNone/>
              <a:defRPr/>
            </a:pPr>
            <a:r>
              <a:rPr lang="es-MX" altLang="es-MX" sz="1800" b="1" dirty="0">
                <a:latin typeface="Kalinga" panose="020B0502040204020203" pitchFamily="34" charset="0"/>
                <a:cs typeface="Kalinga" panose="020B0502040204020203" pitchFamily="34" charset="0"/>
              </a:rPr>
              <a:t>Acuerdo INE/CG235/2020 </a:t>
            </a:r>
          </a:p>
          <a:p>
            <a:pPr algn="just">
              <a:spcBef>
                <a:spcPct val="0"/>
              </a:spcBef>
              <a:buFontTx/>
              <a:buNone/>
              <a:defRPr/>
            </a:pPr>
            <a:endParaRPr lang="es-MX" altLang="es-MX" sz="1600" dirty="0">
              <a:latin typeface="Kalinga" panose="020B0502040204020203" pitchFamily="34" charset="0"/>
              <a:cs typeface="Kalinga" panose="020B0502040204020203" pitchFamily="34" charset="0"/>
            </a:endParaRPr>
          </a:p>
          <a:p>
            <a:pPr algn="ctr">
              <a:spcBef>
                <a:spcPct val="0"/>
              </a:spcBef>
              <a:buFontTx/>
              <a:buNone/>
              <a:defRPr/>
            </a:pPr>
            <a:r>
              <a:rPr lang="es-MX" altLang="es-MX" sz="1600" b="1" dirty="0">
                <a:solidFill>
                  <a:schemeClr val="accent6">
                    <a:lumMod val="75000"/>
                  </a:schemeClr>
                </a:solidFill>
                <a:latin typeface="Kalinga" panose="020B0502040204020203" pitchFamily="34" charset="0"/>
                <a:cs typeface="Kalinga" panose="020B0502040204020203" pitchFamily="34" charset="0"/>
              </a:rPr>
              <a:t>(SE UTILIZA DE FORMA EJEMPLIFICATIVA, </a:t>
            </a:r>
          </a:p>
          <a:p>
            <a:pPr algn="ctr">
              <a:spcBef>
                <a:spcPct val="0"/>
              </a:spcBef>
              <a:buFontTx/>
              <a:buNone/>
              <a:defRPr/>
            </a:pPr>
            <a:r>
              <a:rPr lang="es-MX" altLang="es-MX" sz="1600" b="1" dirty="0">
                <a:solidFill>
                  <a:schemeClr val="accent6">
                    <a:lumMod val="75000"/>
                  </a:schemeClr>
                </a:solidFill>
                <a:latin typeface="Kalinga" panose="020B0502040204020203" pitchFamily="34" charset="0"/>
                <a:cs typeface="Kalinga" panose="020B0502040204020203" pitchFamily="34" charset="0"/>
              </a:rPr>
              <a:t>NO APLICA AL CASO SONORA)</a:t>
            </a:r>
          </a:p>
          <a:p>
            <a:pPr algn="just">
              <a:spcBef>
                <a:spcPct val="0"/>
              </a:spcBef>
              <a:buFontTx/>
              <a:buNone/>
              <a:defRPr/>
            </a:pPr>
            <a:endParaRPr lang="es-MX" altLang="es-MX" sz="1600" dirty="0">
              <a:latin typeface="Kalinga" panose="020B0502040204020203" pitchFamily="34" charset="0"/>
              <a:cs typeface="Kalinga" panose="020B0502040204020203" pitchFamily="34" charset="0"/>
            </a:endParaRPr>
          </a:p>
          <a:p>
            <a:pPr algn="just">
              <a:spcBef>
                <a:spcPct val="0"/>
              </a:spcBef>
              <a:buFontTx/>
              <a:buNone/>
              <a:defRPr/>
            </a:pPr>
            <a:r>
              <a:rPr lang="es-MX" altLang="es-MX" sz="1400" b="1" dirty="0">
                <a:latin typeface="Kalinga" panose="020B0502040204020203" pitchFamily="34" charset="0"/>
                <a:cs typeface="Kalinga" panose="020B0502040204020203" pitchFamily="34" charset="0"/>
              </a:rPr>
              <a:t>SEXTO.- </a:t>
            </a:r>
            <a:r>
              <a:rPr lang="es-MX" altLang="es-MX" sz="1400" dirty="0">
                <a:latin typeface="Kalinga" panose="020B0502040204020203" pitchFamily="34" charset="0"/>
                <a:cs typeface="Kalinga" panose="020B0502040204020203" pitchFamily="34" charset="0"/>
              </a:rPr>
              <a:t>…………. </a:t>
            </a:r>
            <a:r>
              <a:rPr lang="es-MX" altLang="es-MX" sz="1400" b="1" dirty="0">
                <a:latin typeface="Kalinga" panose="020B0502040204020203" pitchFamily="34" charset="0"/>
                <a:cs typeface="Kalinga" panose="020B0502040204020203" pitchFamily="34" charset="0"/>
              </a:rPr>
              <a:t>excepciones</a:t>
            </a:r>
            <a:r>
              <a:rPr lang="es-MX" altLang="es-MX" sz="1400" dirty="0">
                <a:latin typeface="Kalinga" panose="020B0502040204020203" pitchFamily="34" charset="0"/>
                <a:cs typeface="Kalinga" panose="020B0502040204020203" pitchFamily="34" charset="0"/>
              </a:rPr>
              <a:t> a las prohibiciones que en materia de propaganda gubernamental prevé ……………………, </a:t>
            </a:r>
            <a:r>
              <a:rPr lang="es-MX" altLang="es-MX" sz="1400" b="1" dirty="0">
                <a:latin typeface="Kalinga" panose="020B0502040204020203" pitchFamily="34" charset="0"/>
                <a:cs typeface="Kalinga" panose="020B0502040204020203" pitchFamily="34" charset="0"/>
              </a:rPr>
              <a:t>siempre y cuando no incluyan nombres, ………..</a:t>
            </a:r>
            <a:r>
              <a:rPr lang="es-MX" altLang="es-MX" sz="1400" dirty="0">
                <a:latin typeface="Kalinga" panose="020B0502040204020203" pitchFamily="34" charset="0"/>
                <a:cs typeface="Kalinga" panose="020B0502040204020203" pitchFamily="34" charset="0"/>
              </a:rPr>
              <a:t> …, las siguientes:</a:t>
            </a:r>
          </a:p>
          <a:p>
            <a:pPr algn="just">
              <a:spcBef>
                <a:spcPct val="0"/>
              </a:spcBef>
              <a:buFontTx/>
              <a:buNone/>
              <a:defRPr/>
            </a:pPr>
            <a:endParaRPr lang="es-MX" altLang="es-MX" sz="1400" dirty="0">
              <a:latin typeface="Kalinga" panose="020B0502040204020203" pitchFamily="34" charset="0"/>
              <a:cs typeface="Kalinga" panose="020B0502040204020203" pitchFamily="34" charset="0"/>
            </a:endParaRPr>
          </a:p>
          <a:p>
            <a:pPr marL="800100" lvl="1" indent="-342900" algn="just">
              <a:spcBef>
                <a:spcPct val="0"/>
              </a:spcBef>
              <a:buFontTx/>
              <a:buAutoNum type="arabicPeriod"/>
              <a:defRPr/>
            </a:pPr>
            <a:r>
              <a:rPr lang="es-MX" altLang="es-MX" sz="1400" dirty="0">
                <a:latin typeface="Kalinga" panose="020B0502040204020203" pitchFamily="34" charset="0"/>
                <a:cs typeface="Kalinga" panose="020B0502040204020203" pitchFamily="34" charset="0"/>
              </a:rPr>
              <a:t>Consejo Nacional para prevenir la Discriminación</a:t>
            </a:r>
          </a:p>
          <a:p>
            <a:pPr marL="800100" lvl="1" indent="-342900" algn="just">
              <a:spcBef>
                <a:spcPct val="0"/>
              </a:spcBef>
              <a:buFontTx/>
              <a:buAutoNum type="arabicPeriod"/>
              <a:defRPr/>
            </a:pPr>
            <a:r>
              <a:rPr lang="es-MX" altLang="es-MX" sz="1400" dirty="0">
                <a:latin typeface="Kalinga" panose="020B0502040204020203" pitchFamily="34" charset="0"/>
                <a:cs typeface="Kalinga" panose="020B0502040204020203" pitchFamily="34" charset="0"/>
              </a:rPr>
              <a:t>Consejo Nacional de Población</a:t>
            </a:r>
          </a:p>
          <a:p>
            <a:pPr marL="800100" lvl="1" indent="-342900" algn="just">
              <a:spcBef>
                <a:spcPct val="0"/>
              </a:spcBef>
              <a:buFontTx/>
              <a:buAutoNum type="arabicPeriod"/>
              <a:defRPr/>
            </a:pPr>
            <a:r>
              <a:rPr lang="es-MX" altLang="es-MX" sz="1400" dirty="0">
                <a:latin typeface="Kalinga" panose="020B0502040204020203" pitchFamily="34" charset="0"/>
                <a:cs typeface="Kalinga" panose="020B0502040204020203" pitchFamily="34" charset="0"/>
              </a:rPr>
              <a:t>Secretaría de Hacienda y Crédito Publico</a:t>
            </a:r>
          </a:p>
          <a:p>
            <a:pPr marL="800100" lvl="1" indent="-342900" algn="just">
              <a:spcBef>
                <a:spcPct val="0"/>
              </a:spcBef>
              <a:buFontTx/>
              <a:buAutoNum type="arabicPeriod"/>
              <a:defRPr/>
            </a:pPr>
            <a:r>
              <a:rPr lang="es-MX" altLang="es-MX" sz="1400" dirty="0">
                <a:latin typeface="Kalinga" panose="020B0502040204020203" pitchFamily="34" charset="0"/>
                <a:cs typeface="Kalinga" panose="020B0502040204020203" pitchFamily="34" charset="0"/>
              </a:rPr>
              <a:t>Comisión Nacional del Agua</a:t>
            </a:r>
          </a:p>
          <a:p>
            <a:pPr marL="800100" lvl="1" indent="-342900" algn="just">
              <a:spcBef>
                <a:spcPct val="0"/>
              </a:spcBef>
              <a:buFontTx/>
              <a:buAutoNum type="arabicPeriod"/>
              <a:defRPr/>
            </a:pPr>
            <a:r>
              <a:rPr lang="es-MX" altLang="es-MX" sz="1400" dirty="0">
                <a:latin typeface="Kalinga" panose="020B0502040204020203" pitchFamily="34" charset="0"/>
                <a:cs typeface="Kalinga" panose="020B0502040204020203" pitchFamily="34" charset="0"/>
              </a:rPr>
              <a:t>Secretaría de Seguridad y Protección Ciudadana</a:t>
            </a:r>
          </a:p>
          <a:p>
            <a:pPr marL="800100" lvl="1" indent="-342900" algn="just">
              <a:spcBef>
                <a:spcPct val="0"/>
              </a:spcBef>
              <a:buFontTx/>
              <a:buAutoNum type="arabicPeriod"/>
              <a:defRPr/>
            </a:pPr>
            <a:r>
              <a:rPr lang="es-MX" altLang="es-MX" sz="1400" dirty="0">
                <a:latin typeface="Kalinga" panose="020B0502040204020203" pitchFamily="34" charset="0"/>
                <a:cs typeface="Kalinga" panose="020B0502040204020203" pitchFamily="34" charset="0"/>
              </a:rPr>
              <a:t>Secretaría de Cultura</a:t>
            </a:r>
          </a:p>
          <a:p>
            <a:pPr marL="800100" lvl="1" indent="-342900" algn="just">
              <a:spcBef>
                <a:spcPct val="0"/>
              </a:spcBef>
              <a:buFontTx/>
              <a:buAutoNum type="arabicPeriod"/>
              <a:defRPr/>
            </a:pPr>
            <a:r>
              <a:rPr lang="es-MX" altLang="es-MX" sz="1400" dirty="0">
                <a:latin typeface="Kalinga" panose="020B0502040204020203" pitchFamily="34" charset="0"/>
                <a:cs typeface="Kalinga" panose="020B0502040204020203" pitchFamily="34" charset="0"/>
              </a:rPr>
              <a:t>Gobierno de Saltillo</a:t>
            </a:r>
          </a:p>
          <a:p>
            <a:pPr marL="800100" lvl="1" indent="-342900" algn="just">
              <a:spcBef>
                <a:spcPct val="0"/>
              </a:spcBef>
              <a:buFontTx/>
              <a:buAutoNum type="arabicPeriod"/>
              <a:defRPr/>
            </a:pPr>
            <a:r>
              <a:rPr lang="es-MX" altLang="es-MX" sz="1400" dirty="0" err="1">
                <a:latin typeface="Kalinga" panose="020B0502040204020203" pitchFamily="34" charset="0"/>
                <a:cs typeface="Kalinga" panose="020B0502040204020203" pitchFamily="34" charset="0"/>
              </a:rPr>
              <a:t>Infonavit</a:t>
            </a:r>
            <a:endParaRPr lang="es-MX" altLang="es-MX" sz="1400" dirty="0">
              <a:latin typeface="Kalinga" panose="020B0502040204020203" pitchFamily="34" charset="0"/>
              <a:cs typeface="Kalinga" panose="020B0502040204020203" pitchFamily="34" charset="0"/>
            </a:endParaRPr>
          </a:p>
          <a:p>
            <a:pPr algn="r">
              <a:spcBef>
                <a:spcPct val="0"/>
              </a:spcBef>
              <a:buFontTx/>
              <a:buNone/>
              <a:defRPr/>
            </a:pPr>
            <a:endParaRPr lang="es-MX" altLang="es-MX" sz="1400" b="1" dirty="0">
              <a:latin typeface="Kalinga" panose="020B0502040204020203" pitchFamily="34" charset="0"/>
              <a:cs typeface="Kalinga" panose="020B0502040204020203" pitchFamily="34" charset="0"/>
            </a:endParaRPr>
          </a:p>
          <a:p>
            <a:pPr algn="r">
              <a:spcBef>
                <a:spcPct val="0"/>
              </a:spcBef>
              <a:buFontTx/>
              <a:buNone/>
              <a:defRPr/>
            </a:pPr>
            <a:r>
              <a:rPr lang="es-MX" altLang="es-MX" sz="1400" b="1" dirty="0">
                <a:latin typeface="Kalinga" panose="020B0502040204020203" pitchFamily="34" charset="0"/>
                <a:cs typeface="Kalinga" panose="020B0502040204020203" pitchFamily="34" charset="0"/>
              </a:rPr>
              <a:t>Fundamento: </a:t>
            </a:r>
            <a:r>
              <a:rPr lang="es-MX" altLang="es-MX" sz="1400" dirty="0">
                <a:latin typeface="Kalinga" panose="020B0502040204020203" pitchFamily="34" charset="0"/>
                <a:cs typeface="Kalinga" panose="020B0502040204020203" pitchFamily="34" charset="0"/>
              </a:rPr>
              <a:t>punto resolutivo Sexto del Acuerdo INE/CG235/2020</a:t>
            </a:r>
            <a:r>
              <a:rPr lang="es-MX" altLang="es-MX" sz="1600" dirty="0">
                <a:latin typeface="Kalinga" panose="020B0502040204020203" pitchFamily="34" charset="0"/>
                <a:cs typeface="Kalinga" panose="020B0502040204020203" pitchFamily="34" charset="0"/>
              </a:rPr>
              <a:t>.</a:t>
            </a:r>
          </a:p>
        </p:txBody>
      </p:sp>
      <p:pic>
        <p:nvPicPr>
          <p:cNvPr id="2" name="Imagen 1" descr="C:\Users\wilfredoRMS\Desktop\Logo IEE.png">
            <a:extLst>
              <a:ext uri="{FF2B5EF4-FFF2-40B4-BE49-F238E27FC236}">
                <a16:creationId xmlns:a16="http://schemas.microsoft.com/office/drawing/2014/main" xmlns="" id="{5AC9743C-50EA-4E18-AA28-F733222E1BF4}"/>
              </a:ext>
            </a:extLst>
          </p:cNvPr>
          <p:cNvPicPr/>
          <p:nvPr/>
        </p:nvPicPr>
        <p:blipFill>
          <a:blip r:embed="rId3"/>
          <a:srcRect/>
          <a:stretch>
            <a:fillRect/>
          </a:stretch>
        </p:blipFill>
        <p:spPr bwMode="auto">
          <a:xfrm>
            <a:off x="499188" y="5998688"/>
            <a:ext cx="974708" cy="559441"/>
          </a:xfrm>
          <a:prstGeom prst="rect">
            <a:avLst/>
          </a:prstGeom>
          <a:ln>
            <a:noFill/>
          </a:ln>
          <a:effectLst>
            <a:outerShdw sx="1000" sy="1000" algn="tl" rotWithShape="0">
              <a:schemeClr val="bg1"/>
            </a:outerShdw>
          </a:effectLst>
        </p:spPr>
      </p:pic>
      <p:pic>
        <p:nvPicPr>
          <p:cNvPr id="3" name="Imagen 1">
            <a:extLst>
              <a:ext uri="{FF2B5EF4-FFF2-40B4-BE49-F238E27FC236}">
                <a16:creationId xmlns:a16="http://schemas.microsoft.com/office/drawing/2014/main" xmlns="" id="{0BDC8663-B482-456A-94DA-0FF1F03B5677}"/>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526431" y="6154407"/>
            <a:ext cx="1066800" cy="3136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Picture 2" descr="LOGO CPCEM MOD">
            <a:extLst>
              <a:ext uri="{FF2B5EF4-FFF2-40B4-BE49-F238E27FC236}">
                <a16:creationId xmlns:a16="http://schemas.microsoft.com/office/drawing/2014/main" xmlns="" id="{B27DF808-A070-4774-858D-2D0EE551AC31}"/>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t="9921" r="2539" b="7738"/>
          <a:stretch>
            <a:fillRect/>
          </a:stretch>
        </p:blipFill>
        <p:spPr bwMode="auto">
          <a:xfrm>
            <a:off x="7411932" y="6071792"/>
            <a:ext cx="1283972" cy="4040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Imagen 4">
            <a:extLst>
              <a:ext uri="{FF2B5EF4-FFF2-40B4-BE49-F238E27FC236}">
                <a16:creationId xmlns:a16="http://schemas.microsoft.com/office/drawing/2014/main" xmlns="" id="{34862A16-8617-4984-82EB-3EA6997DA20B}"/>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126756" y="5998131"/>
            <a:ext cx="2580974" cy="551335"/>
          </a:xfrm>
          <a:prstGeom prst="rect">
            <a:avLst/>
          </a:prstGeom>
        </p:spPr>
      </p:pic>
      <p:sp>
        <p:nvSpPr>
          <p:cNvPr id="6" name="Rectángulo 5">
            <a:extLst>
              <a:ext uri="{FF2B5EF4-FFF2-40B4-BE49-F238E27FC236}">
                <a16:creationId xmlns:a16="http://schemas.microsoft.com/office/drawing/2014/main" xmlns="" id="{B10140ED-0F49-468F-9C95-0D66A555BDED}"/>
              </a:ext>
            </a:extLst>
          </p:cNvPr>
          <p:cNvSpPr/>
          <p:nvPr/>
        </p:nvSpPr>
        <p:spPr>
          <a:xfrm>
            <a:off x="0" y="533400"/>
            <a:ext cx="9144000" cy="584198"/>
          </a:xfrm>
          <a:prstGeom prst="rect">
            <a:avLst/>
          </a:prstGeom>
          <a:solidFill>
            <a:srgbClr val="D99C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7" name="CuadroTexto 6">
            <a:extLst>
              <a:ext uri="{FF2B5EF4-FFF2-40B4-BE49-F238E27FC236}">
                <a16:creationId xmlns:a16="http://schemas.microsoft.com/office/drawing/2014/main" xmlns="" id="{3B1EA41D-9688-4874-AC8C-D4C4818C84F2}"/>
              </a:ext>
            </a:extLst>
          </p:cNvPr>
          <p:cNvSpPr txBox="1"/>
          <p:nvPr/>
        </p:nvSpPr>
        <p:spPr>
          <a:xfrm>
            <a:off x="0" y="609600"/>
            <a:ext cx="9144000" cy="492443"/>
          </a:xfrm>
          <a:prstGeom prst="rect">
            <a:avLst/>
          </a:prstGeom>
          <a:noFill/>
        </p:spPr>
        <p:txBody>
          <a:bodyPr wrap="square" rtlCol="0" anchor="ctr">
            <a:spAutoFit/>
          </a:bodyPr>
          <a:lstStyle/>
          <a:p>
            <a:pPr algn="ctr"/>
            <a:r>
              <a:rPr lang="es-MX" sz="2600" b="1" dirty="0">
                <a:solidFill>
                  <a:srgbClr val="FFFFFF"/>
                </a:solidFill>
                <a:latin typeface="Arial Black" panose="020B0A04020102020204" pitchFamily="34" charset="0"/>
                <a:cs typeface="Helvetica" pitchFamily="2" charset="0"/>
              </a:rPr>
              <a:t>ACUERDO INE/CG235/2020</a:t>
            </a:r>
            <a:endParaRPr lang="es-MX" sz="2600" dirty="0">
              <a:solidFill>
                <a:srgbClr val="FFFFFF"/>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08211049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9" name="Rectangle 9">
            <a:extLst>
              <a:ext uri="{FF2B5EF4-FFF2-40B4-BE49-F238E27FC236}">
                <a16:creationId xmlns:a16="http://schemas.microsoft.com/office/drawing/2014/main" xmlns="" id="{D1D05789-C130-4FF7-93B1-6DA43B411EDF}"/>
              </a:ext>
            </a:extLst>
          </p:cNvPr>
          <p:cNvSpPr>
            <a:spLocks noChangeArrowheads="1"/>
          </p:cNvSpPr>
          <p:nvPr/>
        </p:nvSpPr>
        <p:spPr bwMode="auto">
          <a:xfrm>
            <a:off x="-450850" y="11176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a:spcBef>
                <a:spcPct val="0"/>
              </a:spcBef>
              <a:buFontTx/>
              <a:buNone/>
            </a:pPr>
            <a:r>
              <a:rPr lang="es-ES" altLang="es-MX" sz="1200">
                <a:cs typeface="Times New Roman" panose="02020603050405020304" pitchFamily="18" charset="0"/>
              </a:rPr>
              <a:t>  </a:t>
            </a:r>
            <a:endParaRPr lang="es-ES" altLang="es-MX" sz="1800"/>
          </a:p>
        </p:txBody>
      </p:sp>
      <p:sp>
        <p:nvSpPr>
          <p:cNvPr id="18" name="CuadroTexto 17">
            <a:extLst>
              <a:ext uri="{FF2B5EF4-FFF2-40B4-BE49-F238E27FC236}">
                <a16:creationId xmlns:a16="http://schemas.microsoft.com/office/drawing/2014/main" xmlns="" id="{12663081-411B-42F9-AEA8-B278F7211B32}"/>
              </a:ext>
            </a:extLst>
          </p:cNvPr>
          <p:cNvSpPr txBox="1"/>
          <p:nvPr/>
        </p:nvSpPr>
        <p:spPr>
          <a:xfrm>
            <a:off x="755650" y="1295400"/>
            <a:ext cx="7632700" cy="4530471"/>
          </a:xfrm>
          <a:prstGeom prst="rect">
            <a:avLst/>
          </a:prstGeom>
          <a:noFill/>
        </p:spPr>
        <p:txBody>
          <a:bodyPr>
            <a:spAutoFit/>
          </a:bodyPr>
          <a:lstStyle/>
          <a:p>
            <a:pPr algn="ctr">
              <a:defRPr/>
            </a:pPr>
            <a:r>
              <a:rPr lang="es-MX" altLang="es-MX" sz="1600" b="1" dirty="0">
                <a:solidFill>
                  <a:schemeClr val="accent6"/>
                </a:solidFill>
                <a:latin typeface="Arial" panose="020B0604020202020204" pitchFamily="34" charset="0"/>
                <a:cs typeface="Arial" panose="020B0604020202020204" pitchFamily="34" charset="0"/>
              </a:rPr>
              <a:t>(SE UTILIZA DE FORMA EJEMPLIFICATIVA, NO APLICA AL CASO SONORA)</a:t>
            </a:r>
          </a:p>
          <a:p>
            <a:pPr algn="just">
              <a:defRPr/>
            </a:pPr>
            <a:endParaRPr lang="es-MX" sz="1600" b="1" dirty="0">
              <a:latin typeface="Arial" panose="020B0604020202020204" pitchFamily="34" charset="0"/>
              <a:cs typeface="Arial" panose="020B0604020202020204" pitchFamily="34" charset="0"/>
            </a:endParaRPr>
          </a:p>
          <a:p>
            <a:pPr marL="285750" indent="-285750" algn="just">
              <a:lnSpc>
                <a:spcPct val="120000"/>
              </a:lnSpc>
              <a:buClr>
                <a:schemeClr val="accent6"/>
              </a:buClr>
              <a:buFont typeface="Wingdings" panose="05000000000000000000" pitchFamily="2" charset="2"/>
              <a:buChar char="§"/>
              <a:defRPr/>
            </a:pPr>
            <a:r>
              <a:rPr lang="es-MX" sz="1600" dirty="0">
                <a:latin typeface="Arial" panose="020B0604020202020204" pitchFamily="34" charset="0"/>
                <a:cs typeface="Arial" panose="020B0604020202020204" pitchFamily="34" charset="0"/>
              </a:rPr>
              <a:t>No podrá logros de gobierno, obra pública ni emitir información sobre programas y acciones..</a:t>
            </a:r>
          </a:p>
          <a:p>
            <a:pPr marL="285750" indent="-285750" algn="just">
              <a:lnSpc>
                <a:spcPct val="120000"/>
              </a:lnSpc>
              <a:buClr>
                <a:schemeClr val="accent6"/>
              </a:buClr>
              <a:buFont typeface="Wingdings" panose="05000000000000000000" pitchFamily="2" charset="2"/>
              <a:buChar char="§"/>
              <a:defRPr/>
            </a:pPr>
            <a:endParaRPr lang="es-MX" sz="1600" dirty="0">
              <a:latin typeface="Arial" panose="020B0604020202020204" pitchFamily="34" charset="0"/>
              <a:cs typeface="Arial" panose="020B0604020202020204" pitchFamily="34" charset="0"/>
            </a:endParaRPr>
          </a:p>
          <a:p>
            <a:pPr marL="285750" indent="-285750" algn="just">
              <a:lnSpc>
                <a:spcPct val="120000"/>
              </a:lnSpc>
              <a:buClr>
                <a:schemeClr val="accent6"/>
              </a:buClr>
              <a:buFont typeface="Wingdings" panose="05000000000000000000" pitchFamily="2" charset="2"/>
              <a:buChar char="§"/>
              <a:defRPr/>
            </a:pPr>
            <a:r>
              <a:rPr lang="es-MX" sz="1600" dirty="0">
                <a:latin typeface="Arial" panose="020B0604020202020204" pitchFamily="34" charset="0"/>
                <a:cs typeface="Arial" panose="020B0604020202020204" pitchFamily="34" charset="0"/>
              </a:rPr>
              <a:t>Se limitará a identificar el nombre de la institución de que se trata…….</a:t>
            </a:r>
          </a:p>
          <a:p>
            <a:pPr marL="285750" indent="-285750" algn="just">
              <a:lnSpc>
                <a:spcPct val="120000"/>
              </a:lnSpc>
              <a:buClr>
                <a:schemeClr val="accent6"/>
              </a:buClr>
              <a:buFont typeface="Wingdings" panose="05000000000000000000" pitchFamily="2" charset="2"/>
              <a:buChar char="§"/>
              <a:defRPr/>
            </a:pPr>
            <a:endParaRPr lang="es-MX" sz="1600" dirty="0">
              <a:latin typeface="Arial" panose="020B0604020202020204" pitchFamily="34" charset="0"/>
              <a:cs typeface="Arial" panose="020B0604020202020204" pitchFamily="34" charset="0"/>
            </a:endParaRPr>
          </a:p>
          <a:p>
            <a:pPr marL="285750" indent="-285750" algn="just">
              <a:lnSpc>
                <a:spcPct val="120000"/>
              </a:lnSpc>
              <a:buClr>
                <a:schemeClr val="accent6"/>
              </a:buClr>
              <a:buFont typeface="Wingdings" panose="05000000000000000000" pitchFamily="2" charset="2"/>
              <a:buChar char="§"/>
              <a:defRPr/>
            </a:pPr>
            <a:r>
              <a:rPr lang="es-MX" sz="1600" dirty="0">
                <a:latin typeface="Arial" panose="020B0604020202020204" pitchFamily="34" charset="0"/>
                <a:cs typeface="Arial" panose="020B0604020202020204" pitchFamily="34" charset="0"/>
              </a:rPr>
              <a:t>La propaganda podrá incluir el nombre de la dependencia y su escudo oficial ……….</a:t>
            </a:r>
          </a:p>
          <a:p>
            <a:pPr marL="285750" indent="-285750" algn="just">
              <a:lnSpc>
                <a:spcPct val="120000"/>
              </a:lnSpc>
              <a:buClr>
                <a:schemeClr val="accent6"/>
              </a:buClr>
              <a:buFont typeface="Wingdings" panose="05000000000000000000" pitchFamily="2" charset="2"/>
              <a:buChar char="§"/>
              <a:defRPr/>
            </a:pPr>
            <a:endParaRPr lang="es-MX" sz="1600" dirty="0">
              <a:latin typeface="Arial" panose="020B0604020202020204" pitchFamily="34" charset="0"/>
              <a:cs typeface="Arial" panose="020B0604020202020204" pitchFamily="34" charset="0"/>
            </a:endParaRPr>
          </a:p>
          <a:p>
            <a:pPr marL="285750" indent="-285750" algn="just">
              <a:lnSpc>
                <a:spcPct val="120000"/>
              </a:lnSpc>
              <a:buClr>
                <a:schemeClr val="accent6"/>
              </a:buClr>
              <a:buFont typeface="Wingdings" panose="05000000000000000000" pitchFamily="2" charset="2"/>
              <a:buChar char="§"/>
              <a:defRPr/>
            </a:pPr>
            <a:r>
              <a:rPr lang="es-MX" sz="1600" dirty="0">
                <a:latin typeface="Arial" panose="020B0604020202020204" pitchFamily="34" charset="0"/>
                <a:cs typeface="Arial" panose="020B0604020202020204" pitchFamily="34" charset="0"/>
              </a:rPr>
              <a:t>No podrá contener logotipos, slogans o cualquier otro tipo ………..</a:t>
            </a:r>
          </a:p>
          <a:p>
            <a:pPr marL="285750" indent="-285750" algn="just">
              <a:lnSpc>
                <a:spcPct val="120000"/>
              </a:lnSpc>
              <a:buClr>
                <a:schemeClr val="accent6"/>
              </a:buClr>
              <a:buFont typeface="Wingdings" panose="05000000000000000000" pitchFamily="2" charset="2"/>
              <a:buChar char="§"/>
              <a:defRPr/>
            </a:pPr>
            <a:endParaRPr lang="es-MX" sz="1600" dirty="0">
              <a:latin typeface="Arial" panose="020B0604020202020204" pitchFamily="34" charset="0"/>
              <a:cs typeface="Arial" panose="020B0604020202020204" pitchFamily="34" charset="0"/>
            </a:endParaRPr>
          </a:p>
          <a:p>
            <a:pPr marL="285750" indent="-285750" algn="just">
              <a:lnSpc>
                <a:spcPct val="120000"/>
              </a:lnSpc>
              <a:buClr>
                <a:schemeClr val="accent6"/>
              </a:buClr>
              <a:buFont typeface="Wingdings" panose="05000000000000000000" pitchFamily="2" charset="2"/>
              <a:buChar char="§"/>
              <a:defRPr/>
            </a:pPr>
            <a:r>
              <a:rPr lang="es-MX" sz="1600" dirty="0">
                <a:latin typeface="Arial" panose="020B0604020202020204" pitchFamily="34" charset="0"/>
                <a:cs typeface="Arial" panose="020B0604020202020204" pitchFamily="34" charset="0"/>
              </a:rPr>
              <a:t>Deberá tener fines informativos sobre la prestación de un servicio, alguna campaña de educación o de orientación social, ………….</a:t>
            </a:r>
            <a:endParaRPr lang="es-MX" sz="1600" dirty="0">
              <a:solidFill>
                <a:srgbClr val="FF0000"/>
              </a:solidFill>
              <a:latin typeface="Arial" panose="020B0604020202020204" pitchFamily="34" charset="0"/>
              <a:cs typeface="Arial" panose="020B0604020202020204" pitchFamily="34" charset="0"/>
            </a:endParaRPr>
          </a:p>
          <a:p>
            <a:pPr algn="r">
              <a:defRPr/>
            </a:pPr>
            <a:endParaRPr lang="es-MX" sz="1600" b="1" dirty="0">
              <a:latin typeface="Arial" panose="020B0604020202020204" pitchFamily="34" charset="0"/>
              <a:cs typeface="Arial" panose="020B0604020202020204" pitchFamily="34" charset="0"/>
            </a:endParaRPr>
          </a:p>
          <a:p>
            <a:pPr algn="r">
              <a:defRPr/>
            </a:pPr>
            <a:r>
              <a:rPr lang="es-MX" sz="1200" b="1" dirty="0">
                <a:solidFill>
                  <a:schemeClr val="tx1">
                    <a:lumMod val="65000"/>
                    <a:lumOff val="35000"/>
                  </a:schemeClr>
                </a:solidFill>
                <a:latin typeface="Arial" panose="020B0604020202020204" pitchFamily="34" charset="0"/>
                <a:cs typeface="Arial" panose="020B0604020202020204" pitchFamily="34" charset="0"/>
              </a:rPr>
              <a:t>Fundamento: </a:t>
            </a:r>
            <a:r>
              <a:rPr lang="es-MX" sz="1200" dirty="0" smtClean="0">
                <a:solidFill>
                  <a:schemeClr val="tx1">
                    <a:lumMod val="65000"/>
                    <a:lumOff val="35000"/>
                  </a:schemeClr>
                </a:solidFill>
                <a:latin typeface="Arial" panose="020B0604020202020204" pitchFamily="34" charset="0"/>
                <a:cs typeface="Arial" panose="020B0604020202020204" pitchFamily="34" charset="0"/>
              </a:rPr>
              <a:t>punto resolutivo Séptimo del </a:t>
            </a:r>
            <a:r>
              <a:rPr lang="es-MX" sz="1200" dirty="0">
                <a:solidFill>
                  <a:schemeClr val="tx1">
                    <a:lumMod val="65000"/>
                    <a:lumOff val="35000"/>
                  </a:schemeClr>
                </a:solidFill>
                <a:latin typeface="Arial" panose="020B0604020202020204" pitchFamily="34" charset="0"/>
                <a:cs typeface="Arial" panose="020B0604020202020204" pitchFamily="34" charset="0"/>
              </a:rPr>
              <a:t>Acuerdo INE/CG235/2020.</a:t>
            </a:r>
          </a:p>
        </p:txBody>
      </p:sp>
      <p:pic>
        <p:nvPicPr>
          <p:cNvPr id="2" name="Imagen 1" descr="C:\Users\wilfredoRMS\Desktop\Logo IEE.png">
            <a:extLst>
              <a:ext uri="{FF2B5EF4-FFF2-40B4-BE49-F238E27FC236}">
                <a16:creationId xmlns:a16="http://schemas.microsoft.com/office/drawing/2014/main" xmlns="" id="{33BB6F13-6357-481D-9B47-E7293935C1BB}"/>
              </a:ext>
            </a:extLst>
          </p:cNvPr>
          <p:cNvPicPr/>
          <p:nvPr/>
        </p:nvPicPr>
        <p:blipFill>
          <a:blip r:embed="rId3"/>
          <a:srcRect/>
          <a:stretch>
            <a:fillRect/>
          </a:stretch>
        </p:blipFill>
        <p:spPr bwMode="auto">
          <a:xfrm>
            <a:off x="499188" y="5998688"/>
            <a:ext cx="974708" cy="559441"/>
          </a:xfrm>
          <a:prstGeom prst="rect">
            <a:avLst/>
          </a:prstGeom>
          <a:ln>
            <a:noFill/>
          </a:ln>
          <a:effectLst>
            <a:outerShdw sx="1000" sy="1000" algn="tl" rotWithShape="0">
              <a:schemeClr val="bg1"/>
            </a:outerShdw>
          </a:effectLst>
        </p:spPr>
      </p:pic>
      <p:pic>
        <p:nvPicPr>
          <p:cNvPr id="3" name="Imagen 1">
            <a:extLst>
              <a:ext uri="{FF2B5EF4-FFF2-40B4-BE49-F238E27FC236}">
                <a16:creationId xmlns:a16="http://schemas.microsoft.com/office/drawing/2014/main" xmlns="" id="{B228A02F-87B9-4E52-AEBE-487684A786BB}"/>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526431" y="6154407"/>
            <a:ext cx="1066800" cy="3136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Picture 2" descr="LOGO CPCEM MOD">
            <a:extLst>
              <a:ext uri="{FF2B5EF4-FFF2-40B4-BE49-F238E27FC236}">
                <a16:creationId xmlns:a16="http://schemas.microsoft.com/office/drawing/2014/main" xmlns="" id="{D96859F8-C539-4718-8CDF-FE456CE87C22}"/>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t="9921" r="2539" b="7738"/>
          <a:stretch>
            <a:fillRect/>
          </a:stretch>
        </p:blipFill>
        <p:spPr bwMode="auto">
          <a:xfrm>
            <a:off x="7411932" y="6071792"/>
            <a:ext cx="1283972" cy="4040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Imagen 4">
            <a:extLst>
              <a:ext uri="{FF2B5EF4-FFF2-40B4-BE49-F238E27FC236}">
                <a16:creationId xmlns:a16="http://schemas.microsoft.com/office/drawing/2014/main" xmlns="" id="{8108BC2B-4A65-415D-85DF-0EF8A8FBBF04}"/>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126756" y="5998131"/>
            <a:ext cx="2580974" cy="551335"/>
          </a:xfrm>
          <a:prstGeom prst="rect">
            <a:avLst/>
          </a:prstGeom>
        </p:spPr>
      </p:pic>
      <p:sp>
        <p:nvSpPr>
          <p:cNvPr id="6" name="Rectángulo 5">
            <a:extLst>
              <a:ext uri="{FF2B5EF4-FFF2-40B4-BE49-F238E27FC236}">
                <a16:creationId xmlns:a16="http://schemas.microsoft.com/office/drawing/2014/main" xmlns="" id="{70F59B12-1E36-4E26-8364-0F995E9346DC}"/>
              </a:ext>
            </a:extLst>
          </p:cNvPr>
          <p:cNvSpPr/>
          <p:nvPr/>
        </p:nvSpPr>
        <p:spPr>
          <a:xfrm>
            <a:off x="0" y="533400"/>
            <a:ext cx="9144000" cy="584198"/>
          </a:xfrm>
          <a:prstGeom prst="rect">
            <a:avLst/>
          </a:prstGeom>
          <a:solidFill>
            <a:srgbClr val="D99C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7" name="CuadroTexto 6">
            <a:extLst>
              <a:ext uri="{FF2B5EF4-FFF2-40B4-BE49-F238E27FC236}">
                <a16:creationId xmlns:a16="http://schemas.microsoft.com/office/drawing/2014/main" xmlns="" id="{CE69E223-9F72-49AC-8622-85BA1ABCCC01}"/>
              </a:ext>
            </a:extLst>
          </p:cNvPr>
          <p:cNvSpPr txBox="1"/>
          <p:nvPr/>
        </p:nvSpPr>
        <p:spPr>
          <a:xfrm>
            <a:off x="0" y="609600"/>
            <a:ext cx="9144000" cy="492443"/>
          </a:xfrm>
          <a:prstGeom prst="rect">
            <a:avLst/>
          </a:prstGeom>
          <a:noFill/>
        </p:spPr>
        <p:txBody>
          <a:bodyPr wrap="square" rtlCol="0" anchor="ctr">
            <a:spAutoFit/>
          </a:bodyPr>
          <a:lstStyle/>
          <a:p>
            <a:pPr algn="ctr"/>
            <a:r>
              <a:rPr lang="es-MX" sz="2600" b="1" dirty="0">
                <a:solidFill>
                  <a:srgbClr val="FFFFFF"/>
                </a:solidFill>
                <a:latin typeface="Arial Black" panose="020B0A04020102020204" pitchFamily="34" charset="0"/>
                <a:cs typeface="Helvetica" pitchFamily="2" charset="0"/>
              </a:rPr>
              <a:t>ACUERDO INE/CG235/2020</a:t>
            </a:r>
            <a:endParaRPr lang="es-MX" sz="2600" dirty="0">
              <a:solidFill>
                <a:srgbClr val="FFFFFF"/>
              </a:solidFill>
              <a:latin typeface="Arial" panose="020B0604020202020204" pitchFamily="34" charset="0"/>
              <a:cs typeface="Arial" panose="020B0604020202020204" pitchFamily="34" charset="0"/>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6" name="Rectangle 8">
            <a:extLst>
              <a:ext uri="{FF2B5EF4-FFF2-40B4-BE49-F238E27FC236}">
                <a16:creationId xmlns:a16="http://schemas.microsoft.com/office/drawing/2014/main" xmlns="" id="{E3C1EF4C-1E29-41F6-972C-9AEC9C56F808}"/>
              </a:ext>
            </a:extLst>
          </p:cNvPr>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endParaRPr lang="es-MX" altLang="es-MX" sz="1800"/>
          </a:p>
        </p:txBody>
      </p:sp>
      <p:sp>
        <p:nvSpPr>
          <p:cNvPr id="33797" name="Rectangle 9">
            <a:extLst>
              <a:ext uri="{FF2B5EF4-FFF2-40B4-BE49-F238E27FC236}">
                <a16:creationId xmlns:a16="http://schemas.microsoft.com/office/drawing/2014/main" xmlns="" id="{1CC6B985-BFFA-45A5-9B8E-71C0359E216C}"/>
              </a:ext>
            </a:extLst>
          </p:cNvPr>
          <p:cNvSpPr>
            <a:spLocks noChangeArrowheads="1"/>
          </p:cNvSpPr>
          <p:nvPr/>
        </p:nvSpPr>
        <p:spPr bwMode="auto">
          <a:xfrm>
            <a:off x="-450850" y="11176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a:spcBef>
                <a:spcPct val="0"/>
              </a:spcBef>
              <a:buFontTx/>
              <a:buNone/>
            </a:pPr>
            <a:r>
              <a:rPr lang="es-ES" altLang="es-MX" sz="1200">
                <a:cs typeface="Times New Roman" panose="02020603050405020304" pitchFamily="18" charset="0"/>
              </a:rPr>
              <a:t>  </a:t>
            </a:r>
            <a:endParaRPr lang="es-ES" altLang="es-MX" sz="1800"/>
          </a:p>
        </p:txBody>
      </p:sp>
      <p:sp>
        <p:nvSpPr>
          <p:cNvPr id="31750" name="CuadroTexto 17">
            <a:extLst>
              <a:ext uri="{FF2B5EF4-FFF2-40B4-BE49-F238E27FC236}">
                <a16:creationId xmlns:a16="http://schemas.microsoft.com/office/drawing/2014/main" xmlns="" id="{B70FDF58-61C7-4FB5-87A0-39FB8CFC1ABD}"/>
              </a:ext>
            </a:extLst>
          </p:cNvPr>
          <p:cNvSpPr txBox="1">
            <a:spLocks noChangeArrowheads="1"/>
          </p:cNvSpPr>
          <p:nvPr/>
        </p:nvSpPr>
        <p:spPr bwMode="auto">
          <a:xfrm>
            <a:off x="683419" y="1549837"/>
            <a:ext cx="7777162" cy="36933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a:spcBef>
                <a:spcPct val="0"/>
              </a:spcBef>
              <a:buFontTx/>
              <a:buNone/>
              <a:defRPr/>
            </a:pPr>
            <a:r>
              <a:rPr lang="es-MX" altLang="es-MX" sz="1600" b="1" dirty="0">
                <a:solidFill>
                  <a:schemeClr val="accent6"/>
                </a:solidFill>
                <a:latin typeface="Kalinga" panose="020B0502040204020203" pitchFamily="34" charset="0"/>
                <a:cs typeface="Kalinga" panose="020B0502040204020203" pitchFamily="34" charset="0"/>
              </a:rPr>
              <a:t>(SE UTILIZA DE FORMA EJEMPLIFICATIVA, </a:t>
            </a:r>
          </a:p>
          <a:p>
            <a:pPr algn="ctr">
              <a:spcBef>
                <a:spcPct val="0"/>
              </a:spcBef>
              <a:buFontTx/>
              <a:buNone/>
              <a:defRPr/>
            </a:pPr>
            <a:r>
              <a:rPr lang="es-MX" altLang="es-MX" sz="1600" b="1" dirty="0">
                <a:solidFill>
                  <a:schemeClr val="accent6"/>
                </a:solidFill>
                <a:latin typeface="Kalinga" panose="020B0502040204020203" pitchFamily="34" charset="0"/>
                <a:cs typeface="Kalinga" panose="020B0502040204020203" pitchFamily="34" charset="0"/>
              </a:rPr>
              <a:t>NO APLICA AL CASO SONORA)</a:t>
            </a:r>
          </a:p>
          <a:p>
            <a:pPr algn="just">
              <a:spcBef>
                <a:spcPct val="0"/>
              </a:spcBef>
              <a:buFontTx/>
              <a:buNone/>
              <a:defRPr/>
            </a:pPr>
            <a:endParaRPr lang="es-MX" altLang="es-MX" sz="1600" dirty="0">
              <a:latin typeface="Kalinga" panose="020B0502040204020203" pitchFamily="34" charset="0"/>
              <a:cs typeface="Kalinga" panose="020B0502040204020203" pitchFamily="34" charset="0"/>
            </a:endParaRPr>
          </a:p>
          <a:p>
            <a:pPr algn="just">
              <a:lnSpc>
                <a:spcPct val="150000"/>
              </a:lnSpc>
              <a:spcBef>
                <a:spcPct val="0"/>
              </a:spcBef>
              <a:buFontTx/>
              <a:buNone/>
              <a:defRPr/>
            </a:pPr>
            <a:r>
              <a:rPr lang="es-MX" altLang="es-MX" sz="1600" b="1" dirty="0" smtClean="0">
                <a:latin typeface="Arial" panose="020B0604020202020204" pitchFamily="34" charset="0"/>
                <a:cs typeface="Arial" panose="020B0604020202020204" pitchFamily="34" charset="0"/>
              </a:rPr>
              <a:t>DÉCIMO SEGUNDO.- </a:t>
            </a:r>
            <a:r>
              <a:rPr lang="es-MX" altLang="es-MX" sz="1600" b="1" dirty="0">
                <a:latin typeface="Arial" panose="020B0604020202020204" pitchFamily="34" charset="0"/>
                <a:cs typeface="Arial" panose="020B0604020202020204" pitchFamily="34" charset="0"/>
              </a:rPr>
              <a:t>Los portales de los entes públicos en internet </a:t>
            </a:r>
            <a:r>
              <a:rPr lang="es-MX" altLang="es-MX" sz="1600" b="1" dirty="0">
                <a:solidFill>
                  <a:schemeClr val="accent6"/>
                </a:solidFill>
                <a:latin typeface="Arial" panose="020B0604020202020204" pitchFamily="34" charset="0"/>
                <a:cs typeface="Arial" panose="020B0604020202020204" pitchFamily="34" charset="0"/>
              </a:rPr>
              <a:t>deberán abstenerse de difundir logros de gobierno</a:t>
            </a:r>
            <a:r>
              <a:rPr lang="es-MX" altLang="es-MX" sz="1600" dirty="0">
                <a:latin typeface="Arial" panose="020B0604020202020204" pitchFamily="34" charset="0"/>
                <a:cs typeface="Arial" panose="020B0604020202020204" pitchFamily="34" charset="0"/>
              </a:rPr>
              <a:t>, así como referencias visuales o auditivas a las frases, imágenes, voces o símbolos que pudieran ser constitutivos de propaganda política, electoral o personalizada. Lo anterior no implica, bajo ningún supuesto, que los entes públicos dejen de cumplir las obligaciones en materia de transparencia y acceso a la información</a:t>
            </a:r>
          </a:p>
          <a:p>
            <a:pPr algn="just">
              <a:spcBef>
                <a:spcPct val="0"/>
              </a:spcBef>
              <a:buFontTx/>
              <a:buNone/>
              <a:defRPr/>
            </a:pPr>
            <a:endParaRPr lang="es-MX" altLang="es-MX" sz="1400" dirty="0">
              <a:latin typeface="Arial" panose="020B0604020202020204" pitchFamily="34" charset="0"/>
              <a:cs typeface="Arial" panose="020B0604020202020204" pitchFamily="34" charset="0"/>
            </a:endParaRPr>
          </a:p>
          <a:p>
            <a:pPr algn="just">
              <a:spcBef>
                <a:spcPct val="0"/>
              </a:spcBef>
              <a:buFontTx/>
              <a:buNone/>
              <a:defRPr/>
            </a:pPr>
            <a:endParaRPr lang="es-MX" altLang="es-MX" sz="1400" dirty="0">
              <a:latin typeface="Arial" panose="020B0604020202020204" pitchFamily="34" charset="0"/>
              <a:cs typeface="Arial" panose="020B0604020202020204" pitchFamily="34" charset="0"/>
            </a:endParaRPr>
          </a:p>
          <a:p>
            <a:pPr algn="r">
              <a:spcBef>
                <a:spcPct val="0"/>
              </a:spcBef>
              <a:buFontTx/>
              <a:buNone/>
              <a:defRPr/>
            </a:pPr>
            <a:r>
              <a:rPr lang="es-MX" altLang="es-MX" sz="1400" b="1" dirty="0">
                <a:solidFill>
                  <a:schemeClr val="tx1">
                    <a:lumMod val="65000"/>
                    <a:lumOff val="35000"/>
                  </a:schemeClr>
                </a:solidFill>
                <a:latin typeface="Arial" panose="020B0604020202020204" pitchFamily="34" charset="0"/>
                <a:cs typeface="Arial" panose="020B0604020202020204" pitchFamily="34" charset="0"/>
              </a:rPr>
              <a:t>Fundamento: </a:t>
            </a:r>
            <a:r>
              <a:rPr lang="es-MX" altLang="es-MX" sz="1400" dirty="0">
                <a:solidFill>
                  <a:schemeClr val="tx1">
                    <a:lumMod val="65000"/>
                    <a:lumOff val="35000"/>
                  </a:schemeClr>
                </a:solidFill>
                <a:latin typeface="Arial" panose="020B0604020202020204" pitchFamily="34" charset="0"/>
                <a:cs typeface="Arial" panose="020B0604020202020204" pitchFamily="34" charset="0"/>
              </a:rPr>
              <a:t>Resolutivo décimo segundo del Acuerdo INE/CG235/2020.</a:t>
            </a:r>
          </a:p>
        </p:txBody>
      </p:sp>
      <p:pic>
        <p:nvPicPr>
          <p:cNvPr id="2" name="Imagen 1" descr="C:\Users\wilfredoRMS\Desktop\Logo IEE.png">
            <a:extLst>
              <a:ext uri="{FF2B5EF4-FFF2-40B4-BE49-F238E27FC236}">
                <a16:creationId xmlns:a16="http://schemas.microsoft.com/office/drawing/2014/main" xmlns="" id="{381155B1-61D1-4C8E-9CAF-B08A5B92D762}"/>
              </a:ext>
            </a:extLst>
          </p:cNvPr>
          <p:cNvPicPr/>
          <p:nvPr/>
        </p:nvPicPr>
        <p:blipFill>
          <a:blip r:embed="rId3"/>
          <a:srcRect/>
          <a:stretch>
            <a:fillRect/>
          </a:stretch>
        </p:blipFill>
        <p:spPr bwMode="auto">
          <a:xfrm>
            <a:off x="499188" y="5998688"/>
            <a:ext cx="974708" cy="559441"/>
          </a:xfrm>
          <a:prstGeom prst="rect">
            <a:avLst/>
          </a:prstGeom>
          <a:ln>
            <a:noFill/>
          </a:ln>
          <a:effectLst>
            <a:outerShdw sx="1000" sy="1000" algn="tl" rotWithShape="0">
              <a:schemeClr val="bg1"/>
            </a:outerShdw>
          </a:effectLst>
        </p:spPr>
      </p:pic>
      <p:pic>
        <p:nvPicPr>
          <p:cNvPr id="3" name="Imagen 1">
            <a:extLst>
              <a:ext uri="{FF2B5EF4-FFF2-40B4-BE49-F238E27FC236}">
                <a16:creationId xmlns:a16="http://schemas.microsoft.com/office/drawing/2014/main" xmlns="" id="{902C2F95-7574-4F31-9553-7D26B845CC9F}"/>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526431" y="6154407"/>
            <a:ext cx="1066800" cy="3136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Picture 2" descr="LOGO CPCEM MOD">
            <a:extLst>
              <a:ext uri="{FF2B5EF4-FFF2-40B4-BE49-F238E27FC236}">
                <a16:creationId xmlns:a16="http://schemas.microsoft.com/office/drawing/2014/main" xmlns="" id="{6F68B8A2-EEDD-4C2E-AA7D-69CA4F5778C8}"/>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t="9921" r="2539" b="7738"/>
          <a:stretch>
            <a:fillRect/>
          </a:stretch>
        </p:blipFill>
        <p:spPr bwMode="auto">
          <a:xfrm>
            <a:off x="7411932" y="6071792"/>
            <a:ext cx="1283972" cy="4040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Imagen 4">
            <a:extLst>
              <a:ext uri="{FF2B5EF4-FFF2-40B4-BE49-F238E27FC236}">
                <a16:creationId xmlns:a16="http://schemas.microsoft.com/office/drawing/2014/main" xmlns="" id="{FC1BA7C7-525E-485D-BF21-AFD2DF5728A8}"/>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126756" y="5998131"/>
            <a:ext cx="2580974" cy="551335"/>
          </a:xfrm>
          <a:prstGeom prst="rect">
            <a:avLst/>
          </a:prstGeom>
        </p:spPr>
      </p:pic>
      <p:sp>
        <p:nvSpPr>
          <p:cNvPr id="6" name="Rectángulo 5">
            <a:extLst>
              <a:ext uri="{FF2B5EF4-FFF2-40B4-BE49-F238E27FC236}">
                <a16:creationId xmlns:a16="http://schemas.microsoft.com/office/drawing/2014/main" xmlns="" id="{B4DA5EFD-3831-4F70-BC72-0CB0C9D92344}"/>
              </a:ext>
            </a:extLst>
          </p:cNvPr>
          <p:cNvSpPr/>
          <p:nvPr/>
        </p:nvSpPr>
        <p:spPr>
          <a:xfrm>
            <a:off x="0" y="533400"/>
            <a:ext cx="9144000" cy="584198"/>
          </a:xfrm>
          <a:prstGeom prst="rect">
            <a:avLst/>
          </a:prstGeom>
          <a:solidFill>
            <a:srgbClr val="D99C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7" name="CuadroTexto 6">
            <a:extLst>
              <a:ext uri="{FF2B5EF4-FFF2-40B4-BE49-F238E27FC236}">
                <a16:creationId xmlns:a16="http://schemas.microsoft.com/office/drawing/2014/main" xmlns="" id="{85E99CA7-261D-4EDE-8946-CDA875BA4356}"/>
              </a:ext>
            </a:extLst>
          </p:cNvPr>
          <p:cNvSpPr txBox="1"/>
          <p:nvPr/>
        </p:nvSpPr>
        <p:spPr>
          <a:xfrm>
            <a:off x="0" y="609600"/>
            <a:ext cx="9144000" cy="492443"/>
          </a:xfrm>
          <a:prstGeom prst="rect">
            <a:avLst/>
          </a:prstGeom>
          <a:noFill/>
        </p:spPr>
        <p:txBody>
          <a:bodyPr wrap="square" rtlCol="0" anchor="ctr">
            <a:spAutoFit/>
          </a:bodyPr>
          <a:lstStyle/>
          <a:p>
            <a:pPr algn="ctr"/>
            <a:r>
              <a:rPr lang="es-MX" sz="2600" b="1" dirty="0">
                <a:solidFill>
                  <a:srgbClr val="FFFFFF"/>
                </a:solidFill>
                <a:latin typeface="Arial Black" panose="020B0A04020102020204" pitchFamily="34" charset="0"/>
                <a:cs typeface="Helvetica" pitchFamily="2" charset="0"/>
              </a:rPr>
              <a:t>ACUERDO INE/CG235/2020</a:t>
            </a:r>
            <a:endParaRPr lang="es-MX" sz="2600" dirty="0">
              <a:solidFill>
                <a:srgbClr val="FFFFFF"/>
              </a:solidFill>
              <a:latin typeface="Arial" panose="020B0604020202020204" pitchFamily="34" charset="0"/>
              <a:cs typeface="Arial" panose="020B0604020202020204" pitchFamily="34" charset="0"/>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4" name="Rectangle 8">
            <a:extLst>
              <a:ext uri="{FF2B5EF4-FFF2-40B4-BE49-F238E27FC236}">
                <a16:creationId xmlns:a16="http://schemas.microsoft.com/office/drawing/2014/main" xmlns="" id="{582DB3ED-B107-46EF-882C-54289E1A2AD6}"/>
              </a:ext>
            </a:extLst>
          </p:cNvPr>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endParaRPr lang="es-MX" altLang="es-MX" sz="1800"/>
          </a:p>
        </p:txBody>
      </p:sp>
      <p:sp>
        <p:nvSpPr>
          <p:cNvPr id="18" name="CuadroTexto 17">
            <a:extLst>
              <a:ext uri="{FF2B5EF4-FFF2-40B4-BE49-F238E27FC236}">
                <a16:creationId xmlns:a16="http://schemas.microsoft.com/office/drawing/2014/main" xmlns="" id="{4D8F85FD-F748-4A8B-967C-C4DD6DC0BCBB}"/>
              </a:ext>
            </a:extLst>
          </p:cNvPr>
          <p:cNvSpPr txBox="1"/>
          <p:nvPr/>
        </p:nvSpPr>
        <p:spPr>
          <a:xfrm>
            <a:off x="762000" y="1857177"/>
            <a:ext cx="7777163" cy="2093394"/>
          </a:xfrm>
          <a:prstGeom prst="rect">
            <a:avLst/>
          </a:prstGeom>
          <a:noFill/>
        </p:spPr>
        <p:txBody>
          <a:bodyPr>
            <a:spAutoFit/>
          </a:bodyPr>
          <a:lstStyle/>
          <a:p>
            <a:pPr algn="just">
              <a:defRPr/>
            </a:pPr>
            <a:endParaRPr lang="es-MX" sz="1400" dirty="0">
              <a:latin typeface="Kalinga" panose="020B0502040204020203" pitchFamily="34" charset="0"/>
              <a:cs typeface="Kalinga" panose="020B0502040204020203" pitchFamily="34" charset="0"/>
            </a:endParaRPr>
          </a:p>
          <a:p>
            <a:pPr algn="just">
              <a:defRPr/>
            </a:pPr>
            <a:r>
              <a:rPr lang="es-MX" sz="1600" b="1" dirty="0">
                <a:solidFill>
                  <a:schemeClr val="tx1">
                    <a:lumMod val="65000"/>
                    <a:lumOff val="35000"/>
                  </a:schemeClr>
                </a:solidFill>
                <a:latin typeface="Arial" panose="020B0604020202020204" pitchFamily="34" charset="0"/>
                <a:cs typeface="Arial" panose="020B0604020202020204" pitchFamily="34" charset="0"/>
              </a:rPr>
              <a:t>Observaciones. </a:t>
            </a:r>
            <a:r>
              <a:rPr lang="es-MX" sz="1600" dirty="0">
                <a:solidFill>
                  <a:srgbClr val="E46C0A"/>
                </a:solidFill>
                <a:latin typeface="Arial" panose="020B0604020202020204" pitchFamily="34" charset="0"/>
                <a:cs typeface="Arial" panose="020B0604020202020204" pitchFamily="34" charset="0"/>
              </a:rPr>
              <a:t>El citado Acuerdo tiene las siguientes acotaciones:</a:t>
            </a:r>
          </a:p>
          <a:p>
            <a:pPr algn="just">
              <a:defRPr/>
            </a:pPr>
            <a:endParaRPr lang="es-MX" sz="1600" dirty="0">
              <a:solidFill>
                <a:srgbClr val="E46C0A"/>
              </a:solidFill>
              <a:latin typeface="Arial" panose="020B0604020202020204" pitchFamily="34" charset="0"/>
              <a:cs typeface="Arial" panose="020B0604020202020204" pitchFamily="34" charset="0"/>
            </a:endParaRPr>
          </a:p>
          <a:p>
            <a:pPr marL="285750" indent="-285750" algn="just">
              <a:lnSpc>
                <a:spcPct val="135000"/>
              </a:lnSpc>
              <a:buClr>
                <a:schemeClr val="accent6"/>
              </a:buClr>
              <a:buFont typeface="Arial" panose="020B0604020202020204" pitchFamily="34" charset="0"/>
              <a:buChar char="•"/>
              <a:defRPr/>
            </a:pPr>
            <a:r>
              <a:rPr lang="es-MX" sz="1600" dirty="0">
                <a:solidFill>
                  <a:srgbClr val="E46C0A"/>
                </a:solidFill>
                <a:latin typeface="Arial" panose="020B0604020202020204" pitchFamily="34" charset="0"/>
                <a:cs typeface="Arial" panose="020B0604020202020204" pitchFamily="34" charset="0"/>
              </a:rPr>
              <a:t>Aplica para el proceso electoral 2020 en las elecciones de Coahuila e Hidalgo. El INE deberá aprobar un nuevo acuerdo para el PEOL 2020-2021.</a:t>
            </a:r>
          </a:p>
          <a:p>
            <a:pPr marL="285750" indent="-285750" algn="just">
              <a:lnSpc>
                <a:spcPct val="135000"/>
              </a:lnSpc>
              <a:buClr>
                <a:schemeClr val="accent6"/>
              </a:buClr>
              <a:buFont typeface="Arial" panose="020B0604020202020204" pitchFamily="34" charset="0"/>
              <a:buChar char="•"/>
              <a:defRPr/>
            </a:pPr>
            <a:endParaRPr lang="es-MX" sz="1600" dirty="0">
              <a:solidFill>
                <a:srgbClr val="E46C0A"/>
              </a:solidFill>
              <a:latin typeface="Arial" panose="020B0604020202020204" pitchFamily="34" charset="0"/>
              <a:cs typeface="Arial" panose="020B0604020202020204" pitchFamily="34" charset="0"/>
            </a:endParaRPr>
          </a:p>
          <a:p>
            <a:pPr marL="285750" indent="-285750" algn="just">
              <a:lnSpc>
                <a:spcPct val="135000"/>
              </a:lnSpc>
              <a:buClr>
                <a:schemeClr val="accent6"/>
              </a:buClr>
              <a:buFont typeface="Arial" panose="020B0604020202020204" pitchFamily="34" charset="0"/>
              <a:buChar char="•"/>
              <a:defRPr/>
            </a:pPr>
            <a:r>
              <a:rPr lang="es-MX" sz="1600" dirty="0">
                <a:solidFill>
                  <a:srgbClr val="E46C0A"/>
                </a:solidFill>
                <a:latin typeface="Arial" panose="020B0604020202020204" pitchFamily="34" charset="0"/>
                <a:cs typeface="Arial" panose="020B0604020202020204" pitchFamily="34" charset="0"/>
              </a:rPr>
              <a:t>Se emitió con fecha 26 de Agosto del presente año Acuerdo.</a:t>
            </a:r>
          </a:p>
        </p:txBody>
      </p:sp>
      <p:pic>
        <p:nvPicPr>
          <p:cNvPr id="2" name="Imagen 1" descr="C:\Users\wilfredoRMS\Desktop\Logo IEE.png">
            <a:extLst>
              <a:ext uri="{FF2B5EF4-FFF2-40B4-BE49-F238E27FC236}">
                <a16:creationId xmlns:a16="http://schemas.microsoft.com/office/drawing/2014/main" xmlns="" id="{FE35E597-608F-44D3-8BD5-41BE6063B347}"/>
              </a:ext>
            </a:extLst>
          </p:cNvPr>
          <p:cNvPicPr/>
          <p:nvPr/>
        </p:nvPicPr>
        <p:blipFill>
          <a:blip r:embed="rId3"/>
          <a:srcRect/>
          <a:stretch>
            <a:fillRect/>
          </a:stretch>
        </p:blipFill>
        <p:spPr bwMode="auto">
          <a:xfrm>
            <a:off x="499188" y="5998688"/>
            <a:ext cx="974708" cy="559441"/>
          </a:xfrm>
          <a:prstGeom prst="rect">
            <a:avLst/>
          </a:prstGeom>
          <a:ln>
            <a:noFill/>
          </a:ln>
          <a:effectLst>
            <a:outerShdw sx="1000" sy="1000" algn="tl" rotWithShape="0">
              <a:schemeClr val="bg1"/>
            </a:outerShdw>
          </a:effectLst>
        </p:spPr>
      </p:pic>
      <p:pic>
        <p:nvPicPr>
          <p:cNvPr id="3" name="Imagen 1">
            <a:extLst>
              <a:ext uri="{FF2B5EF4-FFF2-40B4-BE49-F238E27FC236}">
                <a16:creationId xmlns:a16="http://schemas.microsoft.com/office/drawing/2014/main" xmlns="" id="{07BE921F-FAF0-4FC8-B5BA-B6EBFCE35B05}"/>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526431" y="6154407"/>
            <a:ext cx="1066800" cy="3136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Picture 2" descr="LOGO CPCEM MOD">
            <a:extLst>
              <a:ext uri="{FF2B5EF4-FFF2-40B4-BE49-F238E27FC236}">
                <a16:creationId xmlns:a16="http://schemas.microsoft.com/office/drawing/2014/main" xmlns="" id="{9C33D17E-0F2E-4F50-8318-4125A8549DAE}"/>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t="9921" r="2539" b="7738"/>
          <a:stretch>
            <a:fillRect/>
          </a:stretch>
        </p:blipFill>
        <p:spPr bwMode="auto">
          <a:xfrm>
            <a:off x="7411932" y="6071792"/>
            <a:ext cx="1283972" cy="4040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Imagen 4">
            <a:extLst>
              <a:ext uri="{FF2B5EF4-FFF2-40B4-BE49-F238E27FC236}">
                <a16:creationId xmlns:a16="http://schemas.microsoft.com/office/drawing/2014/main" xmlns="" id="{0A137369-942C-4CEA-AD1E-E4E4300D70DD}"/>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126756" y="5998131"/>
            <a:ext cx="2580974" cy="551335"/>
          </a:xfrm>
          <a:prstGeom prst="rect">
            <a:avLst/>
          </a:prstGeom>
        </p:spPr>
      </p:pic>
      <p:sp>
        <p:nvSpPr>
          <p:cNvPr id="6" name="Rectángulo 5">
            <a:extLst>
              <a:ext uri="{FF2B5EF4-FFF2-40B4-BE49-F238E27FC236}">
                <a16:creationId xmlns:a16="http://schemas.microsoft.com/office/drawing/2014/main" xmlns="" id="{64E81153-EFC1-400B-A1E7-CB4B55313E90}"/>
              </a:ext>
            </a:extLst>
          </p:cNvPr>
          <p:cNvSpPr/>
          <p:nvPr/>
        </p:nvSpPr>
        <p:spPr>
          <a:xfrm>
            <a:off x="0" y="533400"/>
            <a:ext cx="9144000" cy="584198"/>
          </a:xfrm>
          <a:prstGeom prst="rect">
            <a:avLst/>
          </a:prstGeom>
          <a:solidFill>
            <a:srgbClr val="D99C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7" name="CuadroTexto 6">
            <a:extLst>
              <a:ext uri="{FF2B5EF4-FFF2-40B4-BE49-F238E27FC236}">
                <a16:creationId xmlns:a16="http://schemas.microsoft.com/office/drawing/2014/main" xmlns="" id="{95FB4A82-05E2-41E5-A2E3-2C060A8DD806}"/>
              </a:ext>
            </a:extLst>
          </p:cNvPr>
          <p:cNvSpPr txBox="1"/>
          <p:nvPr/>
        </p:nvSpPr>
        <p:spPr>
          <a:xfrm>
            <a:off x="0" y="609600"/>
            <a:ext cx="9144000" cy="492443"/>
          </a:xfrm>
          <a:prstGeom prst="rect">
            <a:avLst/>
          </a:prstGeom>
          <a:noFill/>
        </p:spPr>
        <p:txBody>
          <a:bodyPr wrap="square" rtlCol="0" anchor="ctr">
            <a:spAutoFit/>
          </a:bodyPr>
          <a:lstStyle/>
          <a:p>
            <a:pPr algn="ctr"/>
            <a:r>
              <a:rPr lang="es-MX" sz="2600" b="1" dirty="0">
                <a:solidFill>
                  <a:srgbClr val="FFFFFF"/>
                </a:solidFill>
                <a:latin typeface="Arial Black" panose="020B0A04020102020204" pitchFamily="34" charset="0"/>
                <a:cs typeface="Helvetica" pitchFamily="2" charset="0"/>
              </a:rPr>
              <a:t>ACUERDO INE/CG235/2020</a:t>
            </a:r>
            <a:endParaRPr lang="es-MX" sz="2600" dirty="0">
              <a:solidFill>
                <a:srgbClr val="FFFFFF"/>
              </a:solidFill>
              <a:latin typeface="Arial" panose="020B0604020202020204" pitchFamily="34" charset="0"/>
              <a:cs typeface="Arial" panose="020B0604020202020204" pitchFamily="34" charset="0"/>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3" name="Rectangle 9">
            <a:extLst>
              <a:ext uri="{FF2B5EF4-FFF2-40B4-BE49-F238E27FC236}">
                <a16:creationId xmlns:a16="http://schemas.microsoft.com/office/drawing/2014/main" xmlns="" id="{3A29AC9C-5F63-4BD3-8837-21A863B8507E}"/>
              </a:ext>
            </a:extLst>
          </p:cNvPr>
          <p:cNvSpPr>
            <a:spLocks noChangeArrowheads="1"/>
          </p:cNvSpPr>
          <p:nvPr/>
        </p:nvSpPr>
        <p:spPr bwMode="auto">
          <a:xfrm>
            <a:off x="-450850" y="11176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a:spcBef>
                <a:spcPct val="0"/>
              </a:spcBef>
              <a:buFontTx/>
              <a:buNone/>
            </a:pPr>
            <a:r>
              <a:rPr lang="es-ES" altLang="es-MX" sz="1200">
                <a:cs typeface="Times New Roman" panose="02020603050405020304" pitchFamily="18" charset="0"/>
              </a:rPr>
              <a:t>  </a:t>
            </a:r>
            <a:endParaRPr lang="es-ES" altLang="es-MX" sz="1800"/>
          </a:p>
        </p:txBody>
      </p:sp>
      <p:pic>
        <p:nvPicPr>
          <p:cNvPr id="2" name="Imagen 1" descr="C:\Users\wilfredoRMS\Desktop\Logo IEE.png">
            <a:extLst>
              <a:ext uri="{FF2B5EF4-FFF2-40B4-BE49-F238E27FC236}">
                <a16:creationId xmlns:a16="http://schemas.microsoft.com/office/drawing/2014/main" xmlns="" id="{CF8AEBE8-C3A3-4311-B3BA-86C33AA819C4}"/>
              </a:ext>
            </a:extLst>
          </p:cNvPr>
          <p:cNvPicPr/>
          <p:nvPr/>
        </p:nvPicPr>
        <p:blipFill>
          <a:blip r:embed="rId3"/>
          <a:srcRect/>
          <a:stretch>
            <a:fillRect/>
          </a:stretch>
        </p:blipFill>
        <p:spPr bwMode="auto">
          <a:xfrm>
            <a:off x="499188" y="5998688"/>
            <a:ext cx="974708" cy="559441"/>
          </a:xfrm>
          <a:prstGeom prst="rect">
            <a:avLst/>
          </a:prstGeom>
          <a:ln>
            <a:noFill/>
          </a:ln>
          <a:effectLst>
            <a:outerShdw sx="1000" sy="1000" algn="tl" rotWithShape="0">
              <a:schemeClr val="bg1"/>
            </a:outerShdw>
          </a:effectLst>
        </p:spPr>
      </p:pic>
      <p:pic>
        <p:nvPicPr>
          <p:cNvPr id="3" name="Imagen 1">
            <a:extLst>
              <a:ext uri="{FF2B5EF4-FFF2-40B4-BE49-F238E27FC236}">
                <a16:creationId xmlns:a16="http://schemas.microsoft.com/office/drawing/2014/main" xmlns="" id="{61293A1F-D710-4CBF-9AB1-EDDD3F9334C5}"/>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526431" y="6154407"/>
            <a:ext cx="1066800" cy="3136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Picture 2" descr="LOGO CPCEM MOD">
            <a:extLst>
              <a:ext uri="{FF2B5EF4-FFF2-40B4-BE49-F238E27FC236}">
                <a16:creationId xmlns:a16="http://schemas.microsoft.com/office/drawing/2014/main" xmlns="" id="{EE5AA5FC-704D-4AE6-AFE1-E5AA1EAA7756}"/>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t="9921" r="2539" b="7738"/>
          <a:stretch>
            <a:fillRect/>
          </a:stretch>
        </p:blipFill>
        <p:spPr bwMode="auto">
          <a:xfrm>
            <a:off x="7411932" y="6071792"/>
            <a:ext cx="1283972" cy="4040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Imagen 4">
            <a:extLst>
              <a:ext uri="{FF2B5EF4-FFF2-40B4-BE49-F238E27FC236}">
                <a16:creationId xmlns:a16="http://schemas.microsoft.com/office/drawing/2014/main" xmlns="" id="{759EB11E-02A0-400F-A05E-774D166BFFDE}"/>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126756" y="5998131"/>
            <a:ext cx="2580974" cy="551335"/>
          </a:xfrm>
          <a:prstGeom prst="rect">
            <a:avLst/>
          </a:prstGeom>
        </p:spPr>
      </p:pic>
      <p:sp>
        <p:nvSpPr>
          <p:cNvPr id="6" name="Rectángulo 5">
            <a:extLst>
              <a:ext uri="{FF2B5EF4-FFF2-40B4-BE49-F238E27FC236}">
                <a16:creationId xmlns:a16="http://schemas.microsoft.com/office/drawing/2014/main" xmlns="" id="{41423D20-D549-4C84-9754-AFB5143655A6}"/>
              </a:ext>
            </a:extLst>
          </p:cNvPr>
          <p:cNvSpPr/>
          <p:nvPr/>
        </p:nvSpPr>
        <p:spPr>
          <a:xfrm>
            <a:off x="0" y="382196"/>
            <a:ext cx="9144000" cy="735402"/>
          </a:xfrm>
          <a:prstGeom prst="rect">
            <a:avLst/>
          </a:prstGeom>
          <a:solidFill>
            <a:srgbClr val="D99C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8" name="CuadroTexto 7">
            <a:extLst>
              <a:ext uri="{FF2B5EF4-FFF2-40B4-BE49-F238E27FC236}">
                <a16:creationId xmlns:a16="http://schemas.microsoft.com/office/drawing/2014/main" xmlns="" id="{11D00526-02B4-4CFF-85FD-5F2BDC113AD5}"/>
              </a:ext>
            </a:extLst>
          </p:cNvPr>
          <p:cNvSpPr txBox="1"/>
          <p:nvPr/>
        </p:nvSpPr>
        <p:spPr>
          <a:xfrm>
            <a:off x="0" y="547328"/>
            <a:ext cx="9144000" cy="400110"/>
          </a:xfrm>
          <a:prstGeom prst="rect">
            <a:avLst/>
          </a:prstGeom>
          <a:noFill/>
        </p:spPr>
        <p:txBody>
          <a:bodyPr wrap="square" rtlCol="0" anchor="ctr">
            <a:spAutoFit/>
          </a:bodyPr>
          <a:lstStyle/>
          <a:p>
            <a:pPr algn="ctr"/>
            <a:r>
              <a:rPr lang="es-MX" sz="2000" b="1" dirty="0" smtClean="0">
                <a:solidFill>
                  <a:srgbClr val="FFFFFF"/>
                </a:solidFill>
                <a:latin typeface="Arial Black" panose="020B0A04020102020204" pitchFamily="34" charset="0"/>
                <a:cs typeface="Helvetica" pitchFamily="2" charset="0"/>
              </a:rPr>
              <a:t>PROMOCIÓN PERSONALIZADA</a:t>
            </a:r>
            <a:endParaRPr lang="es-MX" sz="2000" dirty="0">
              <a:solidFill>
                <a:srgbClr val="FFFFFF"/>
              </a:solidFill>
              <a:latin typeface="Arial" panose="020B0604020202020204" pitchFamily="34" charset="0"/>
              <a:cs typeface="Arial" panose="020B0604020202020204" pitchFamily="34" charset="0"/>
            </a:endParaRPr>
          </a:p>
        </p:txBody>
      </p:sp>
      <p:sp>
        <p:nvSpPr>
          <p:cNvPr id="10" name="CuadroTexto 12"/>
          <p:cNvSpPr txBox="1">
            <a:spLocks noChangeArrowheads="1"/>
          </p:cNvSpPr>
          <p:nvPr/>
        </p:nvSpPr>
        <p:spPr bwMode="auto">
          <a:xfrm>
            <a:off x="762000" y="1271588"/>
            <a:ext cx="7924800" cy="4772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r">
              <a:spcBef>
                <a:spcPct val="0"/>
              </a:spcBef>
              <a:buFontTx/>
              <a:buNone/>
            </a:pPr>
            <a:r>
              <a:rPr lang="es-MX" altLang="es-MX" sz="1600" b="1" dirty="0">
                <a:latin typeface="Kalinga" panose="020B0502040204020203" pitchFamily="34" charset="0"/>
                <a:cs typeface="Kalinga" panose="020B0502040204020203" pitchFamily="34" charset="0"/>
              </a:rPr>
              <a:t>Jurisprudencia 11/2015</a:t>
            </a:r>
          </a:p>
          <a:p>
            <a:pPr algn="just">
              <a:spcBef>
                <a:spcPct val="0"/>
              </a:spcBef>
              <a:buFontTx/>
              <a:buNone/>
            </a:pPr>
            <a:endParaRPr lang="es-MX" altLang="es-MX" sz="1600" dirty="0">
              <a:latin typeface="Kalinga" panose="020B0502040204020203" pitchFamily="34" charset="0"/>
              <a:cs typeface="Kalinga" panose="020B0502040204020203" pitchFamily="34" charset="0"/>
            </a:endParaRPr>
          </a:p>
          <a:p>
            <a:pPr algn="just">
              <a:spcBef>
                <a:spcPct val="0"/>
              </a:spcBef>
              <a:buFontTx/>
              <a:buNone/>
            </a:pPr>
            <a:r>
              <a:rPr lang="es-MX" altLang="es-MX" sz="1600" b="1" dirty="0">
                <a:latin typeface="Kalinga" panose="020B0502040204020203" pitchFamily="34" charset="0"/>
                <a:cs typeface="Kalinga" panose="020B0502040204020203" pitchFamily="34" charset="0"/>
              </a:rPr>
              <a:t>“PROPAGANDA PERSONALIZADA DE LOS SERVIDORES PÚBLICOS. ELEMENTOS PARA IDENTIFICARLA”</a:t>
            </a:r>
          </a:p>
          <a:p>
            <a:pPr algn="just">
              <a:spcBef>
                <a:spcPct val="0"/>
              </a:spcBef>
              <a:buFontTx/>
              <a:buNone/>
            </a:pPr>
            <a:endParaRPr lang="es-MX" altLang="es-MX" sz="1600" dirty="0">
              <a:latin typeface="Kalinga" panose="020B0502040204020203" pitchFamily="34" charset="0"/>
              <a:cs typeface="Kalinga" panose="020B0502040204020203" pitchFamily="34" charset="0"/>
            </a:endParaRPr>
          </a:p>
          <a:p>
            <a:pPr algn="just">
              <a:spcBef>
                <a:spcPct val="0"/>
              </a:spcBef>
              <a:buFontTx/>
              <a:buNone/>
            </a:pPr>
            <a:r>
              <a:rPr lang="es-MX" altLang="es-MX" sz="1600" b="1" dirty="0">
                <a:latin typeface="Kalinga" panose="020B0502040204020203" pitchFamily="34" charset="0"/>
                <a:cs typeface="Kalinga" panose="020B0502040204020203" pitchFamily="34" charset="0"/>
              </a:rPr>
              <a:t>Personal</a:t>
            </a:r>
            <a:r>
              <a:rPr lang="es-MX" altLang="es-MX" sz="1600" dirty="0">
                <a:latin typeface="Kalinga" panose="020B0502040204020203" pitchFamily="34" charset="0"/>
                <a:cs typeface="Kalinga" panose="020B0502040204020203" pitchFamily="34" charset="0"/>
              </a:rPr>
              <a:t>. El cual deriva esencialmente en la emisión de voces, imágenes o símbolos que hagan plenamente identificable a la o el servidor público.</a:t>
            </a:r>
          </a:p>
          <a:p>
            <a:pPr algn="just">
              <a:spcBef>
                <a:spcPct val="0"/>
              </a:spcBef>
              <a:buFontTx/>
              <a:buNone/>
            </a:pPr>
            <a:endParaRPr lang="es-MX" altLang="es-MX" sz="1600" dirty="0">
              <a:latin typeface="Kalinga" panose="020B0502040204020203" pitchFamily="34" charset="0"/>
              <a:cs typeface="Kalinga" panose="020B0502040204020203" pitchFamily="34" charset="0"/>
            </a:endParaRPr>
          </a:p>
          <a:p>
            <a:pPr algn="just">
              <a:spcBef>
                <a:spcPct val="0"/>
              </a:spcBef>
              <a:buFontTx/>
              <a:buNone/>
            </a:pPr>
            <a:r>
              <a:rPr lang="es-MX" altLang="es-MX" sz="1600" b="1" dirty="0">
                <a:latin typeface="Kalinga" panose="020B0502040204020203" pitchFamily="34" charset="0"/>
                <a:cs typeface="Kalinga" panose="020B0502040204020203" pitchFamily="34" charset="0"/>
              </a:rPr>
              <a:t>Objetivo</a:t>
            </a:r>
            <a:r>
              <a:rPr lang="es-MX" altLang="es-MX" sz="1600" dirty="0">
                <a:latin typeface="Kalinga" panose="020B0502040204020203" pitchFamily="34" charset="0"/>
                <a:cs typeface="Kalinga" panose="020B0502040204020203" pitchFamily="34" charset="0"/>
              </a:rPr>
              <a:t>. Impone el análisis del contenido del mensaje a través del medio de comunicación social de que se trate, a efecto de determinar si de manera efectiva revela un ejercicio de promoción personalizada susceptible de actualizar la infracción constitucional correspondiente, y</a:t>
            </a:r>
          </a:p>
          <a:p>
            <a:pPr algn="just">
              <a:spcBef>
                <a:spcPct val="0"/>
              </a:spcBef>
              <a:buFontTx/>
              <a:buNone/>
            </a:pPr>
            <a:endParaRPr lang="es-MX" altLang="es-MX" sz="1600" dirty="0">
              <a:latin typeface="Kalinga" panose="020B0502040204020203" pitchFamily="34" charset="0"/>
              <a:cs typeface="Kalinga" panose="020B0502040204020203" pitchFamily="34" charset="0"/>
            </a:endParaRPr>
          </a:p>
          <a:p>
            <a:pPr algn="just">
              <a:spcBef>
                <a:spcPct val="0"/>
              </a:spcBef>
              <a:buFontTx/>
              <a:buNone/>
            </a:pPr>
            <a:r>
              <a:rPr lang="es-MX" altLang="es-MX" sz="1600" b="1" dirty="0">
                <a:latin typeface="Kalinga" panose="020B0502040204020203" pitchFamily="34" charset="0"/>
                <a:cs typeface="Kalinga" panose="020B0502040204020203" pitchFamily="34" charset="0"/>
              </a:rPr>
              <a:t>Temporal. </a:t>
            </a:r>
            <a:r>
              <a:rPr lang="es-MX" altLang="es-MX" sz="1600" dirty="0">
                <a:latin typeface="Kalinga" panose="020B0502040204020203" pitchFamily="34" charset="0"/>
                <a:cs typeface="Kalinga" panose="020B0502040204020203" pitchFamily="34" charset="0"/>
              </a:rPr>
              <a:t>Debe precisarse si la promoción se efectuó iniciado formalmente el Proceso Electoral o se llevó a cabo fuera del mismo, ya que, si la promoción se verificó dentro del proceso, se genera la presunción de que la propaganda tuvo el propósito de incidir en la contienda, lo que se incrementa cuando se difunde en el periodo de campañas; sin que dicho periodo pueda considerarse el único o determinante para la actualización de la infracción.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5127" name="CuadroTexto 11">
            <a:extLst>
              <a:ext uri="{FF2B5EF4-FFF2-40B4-BE49-F238E27FC236}">
                <a16:creationId xmlns:a16="http://schemas.microsoft.com/office/drawing/2014/main" xmlns="" id="{E99F7A89-0EDA-4323-966C-D3BAFA2F4B79}"/>
              </a:ext>
            </a:extLst>
          </p:cNvPr>
          <p:cNvSpPr txBox="1">
            <a:spLocks noChangeArrowheads="1"/>
          </p:cNvSpPr>
          <p:nvPr/>
        </p:nvSpPr>
        <p:spPr bwMode="auto">
          <a:xfrm>
            <a:off x="2057400" y="1524000"/>
            <a:ext cx="6803032" cy="38625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r>
              <a:rPr lang="es-MX" altLang="es-MX" sz="2000" b="1" dirty="0">
                <a:solidFill>
                  <a:schemeClr val="accent6">
                    <a:lumMod val="75000"/>
                  </a:schemeClr>
                </a:solidFill>
                <a:latin typeface="Arial" panose="020B0604020202020204" pitchFamily="34" charset="0"/>
                <a:cs typeface="Arial" panose="020B0604020202020204" pitchFamily="34" charset="0"/>
              </a:rPr>
              <a:t>FED</a:t>
            </a:r>
            <a:r>
              <a:rPr lang="es-MX" altLang="es-MX" sz="2000" b="1" dirty="0">
                <a:solidFill>
                  <a:srgbClr val="E46C0A"/>
                </a:solidFill>
                <a:latin typeface="Arial" panose="020B0604020202020204" pitchFamily="34" charset="0"/>
                <a:cs typeface="Arial" panose="020B0604020202020204" pitchFamily="34" charset="0"/>
              </a:rPr>
              <a:t>ERA</a:t>
            </a:r>
            <a:r>
              <a:rPr lang="es-MX" altLang="es-MX" sz="2000" b="1" dirty="0">
                <a:solidFill>
                  <a:schemeClr val="accent6">
                    <a:lumMod val="75000"/>
                  </a:schemeClr>
                </a:solidFill>
                <a:latin typeface="Arial" panose="020B0604020202020204" pitchFamily="34" charset="0"/>
                <a:cs typeface="Arial" panose="020B0604020202020204" pitchFamily="34" charset="0"/>
              </a:rPr>
              <a:t>LES</a:t>
            </a:r>
          </a:p>
          <a:p>
            <a:pPr>
              <a:spcBef>
                <a:spcPct val="0"/>
              </a:spcBef>
              <a:buFontTx/>
              <a:buNone/>
            </a:pPr>
            <a:endParaRPr lang="es-MX" altLang="es-MX" sz="1700" dirty="0">
              <a:latin typeface="Arial" panose="020B0604020202020204" pitchFamily="34" charset="0"/>
              <a:cs typeface="Arial" panose="020B0604020202020204" pitchFamily="34" charset="0"/>
            </a:endParaRPr>
          </a:p>
          <a:p>
            <a:pPr>
              <a:spcBef>
                <a:spcPct val="0"/>
              </a:spcBef>
              <a:buFontTx/>
              <a:buNone/>
            </a:pPr>
            <a:r>
              <a:rPr lang="es-MX" altLang="es-MX" sz="1400" b="1" dirty="0">
                <a:latin typeface="Arial" panose="020B0604020202020204" pitchFamily="34" charset="0"/>
                <a:cs typeface="Arial" panose="020B0604020202020204" pitchFamily="34" charset="0"/>
              </a:rPr>
              <a:t>Administrativa:</a:t>
            </a:r>
            <a:r>
              <a:rPr lang="es-MX" altLang="es-MX" sz="1400" dirty="0">
                <a:latin typeface="Arial" panose="020B0604020202020204" pitchFamily="34" charset="0"/>
                <a:cs typeface="Arial" panose="020B0604020202020204" pitchFamily="34" charset="0"/>
              </a:rPr>
              <a:t> Instituto Nacional Electoral.</a:t>
            </a:r>
          </a:p>
          <a:p>
            <a:pPr>
              <a:spcBef>
                <a:spcPct val="0"/>
              </a:spcBef>
              <a:buFontTx/>
              <a:buNone/>
            </a:pPr>
            <a:endParaRPr lang="es-MX" altLang="es-MX" sz="1400" dirty="0">
              <a:latin typeface="Arial" panose="020B0604020202020204" pitchFamily="34" charset="0"/>
              <a:cs typeface="Arial" panose="020B0604020202020204" pitchFamily="34" charset="0"/>
            </a:endParaRPr>
          </a:p>
          <a:p>
            <a:pPr>
              <a:spcBef>
                <a:spcPct val="0"/>
              </a:spcBef>
              <a:buFontTx/>
              <a:buNone/>
            </a:pPr>
            <a:r>
              <a:rPr lang="es-MX" altLang="es-MX" sz="1400" b="1" dirty="0">
                <a:latin typeface="Arial" panose="020B0604020202020204" pitchFamily="34" charset="0"/>
                <a:cs typeface="Arial" panose="020B0604020202020204" pitchFamily="34" charset="0"/>
              </a:rPr>
              <a:t>Jurisdiccional:</a:t>
            </a:r>
            <a:r>
              <a:rPr lang="es-MX" altLang="es-MX" sz="1400" dirty="0">
                <a:latin typeface="Arial" panose="020B0604020202020204" pitchFamily="34" charset="0"/>
                <a:cs typeface="Arial" panose="020B0604020202020204" pitchFamily="34" charset="0"/>
              </a:rPr>
              <a:t> Tribunal Electoral del Poder Judicial de la Federación.</a:t>
            </a:r>
          </a:p>
          <a:p>
            <a:pPr>
              <a:spcBef>
                <a:spcPct val="0"/>
              </a:spcBef>
              <a:buFontTx/>
              <a:buNone/>
            </a:pPr>
            <a:endParaRPr lang="es-MX" altLang="es-MX" sz="1400" dirty="0">
              <a:latin typeface="Arial" panose="020B0604020202020204" pitchFamily="34" charset="0"/>
              <a:cs typeface="Arial" panose="020B0604020202020204" pitchFamily="34" charset="0"/>
            </a:endParaRPr>
          </a:p>
          <a:p>
            <a:pPr>
              <a:spcBef>
                <a:spcPct val="0"/>
              </a:spcBef>
              <a:buFontTx/>
              <a:buNone/>
            </a:pPr>
            <a:endParaRPr lang="es-MX" altLang="es-MX" sz="1400" dirty="0">
              <a:latin typeface="Arial" panose="020B0604020202020204" pitchFamily="34" charset="0"/>
              <a:cs typeface="Arial" panose="020B0604020202020204" pitchFamily="34" charset="0"/>
            </a:endParaRPr>
          </a:p>
          <a:p>
            <a:pPr>
              <a:spcBef>
                <a:spcPct val="0"/>
              </a:spcBef>
              <a:buFontTx/>
              <a:buNone/>
            </a:pPr>
            <a:endParaRPr lang="es-MX" altLang="es-MX" sz="1400" dirty="0">
              <a:latin typeface="Arial" panose="020B0604020202020204" pitchFamily="34" charset="0"/>
              <a:cs typeface="Arial" panose="020B0604020202020204" pitchFamily="34" charset="0"/>
            </a:endParaRPr>
          </a:p>
          <a:p>
            <a:pPr>
              <a:spcBef>
                <a:spcPct val="0"/>
              </a:spcBef>
              <a:buFontTx/>
              <a:buNone/>
            </a:pPr>
            <a:endParaRPr lang="es-MX" altLang="es-MX" sz="1400" dirty="0">
              <a:latin typeface="Arial" panose="020B0604020202020204" pitchFamily="34" charset="0"/>
              <a:cs typeface="Arial" panose="020B0604020202020204" pitchFamily="34" charset="0"/>
            </a:endParaRPr>
          </a:p>
          <a:p>
            <a:pPr>
              <a:spcBef>
                <a:spcPct val="0"/>
              </a:spcBef>
              <a:buFontTx/>
              <a:buNone/>
            </a:pPr>
            <a:endParaRPr lang="es-MX" altLang="es-MX" sz="1400" dirty="0">
              <a:latin typeface="Arial" panose="020B0604020202020204" pitchFamily="34" charset="0"/>
              <a:cs typeface="Arial" panose="020B0604020202020204" pitchFamily="34" charset="0"/>
            </a:endParaRPr>
          </a:p>
          <a:p>
            <a:pPr>
              <a:spcBef>
                <a:spcPct val="0"/>
              </a:spcBef>
              <a:buFontTx/>
              <a:buNone/>
            </a:pPr>
            <a:endParaRPr lang="es-MX" altLang="es-MX" sz="2000" b="1" dirty="0">
              <a:solidFill>
                <a:schemeClr val="accent6">
                  <a:lumMod val="75000"/>
                </a:schemeClr>
              </a:solidFill>
              <a:latin typeface="Arial" panose="020B0604020202020204" pitchFamily="34" charset="0"/>
              <a:cs typeface="Arial" panose="020B0604020202020204" pitchFamily="34" charset="0"/>
            </a:endParaRPr>
          </a:p>
          <a:p>
            <a:pPr>
              <a:spcBef>
                <a:spcPct val="0"/>
              </a:spcBef>
              <a:buFontTx/>
              <a:buNone/>
            </a:pPr>
            <a:r>
              <a:rPr lang="es-MX" altLang="es-MX" sz="2000" b="1" dirty="0">
                <a:solidFill>
                  <a:schemeClr val="accent6">
                    <a:lumMod val="75000"/>
                  </a:schemeClr>
                </a:solidFill>
                <a:latin typeface="Arial" panose="020B0604020202020204" pitchFamily="34" charset="0"/>
                <a:cs typeface="Arial" panose="020B0604020202020204" pitchFamily="34" charset="0"/>
              </a:rPr>
              <a:t>ESTATALES</a:t>
            </a:r>
          </a:p>
          <a:p>
            <a:pPr>
              <a:spcBef>
                <a:spcPct val="0"/>
              </a:spcBef>
              <a:buFontTx/>
              <a:buNone/>
            </a:pPr>
            <a:endParaRPr lang="es-MX" altLang="es-MX" sz="1400" dirty="0">
              <a:latin typeface="Arial" panose="020B0604020202020204" pitchFamily="34" charset="0"/>
              <a:cs typeface="Arial" panose="020B0604020202020204" pitchFamily="34" charset="0"/>
            </a:endParaRPr>
          </a:p>
          <a:p>
            <a:pPr>
              <a:spcBef>
                <a:spcPct val="0"/>
              </a:spcBef>
              <a:buFontTx/>
              <a:buNone/>
            </a:pPr>
            <a:r>
              <a:rPr lang="es-MX" altLang="es-MX" sz="1400" b="1" dirty="0">
                <a:latin typeface="Arial" panose="020B0604020202020204" pitchFamily="34" charset="0"/>
                <a:cs typeface="Arial" panose="020B0604020202020204" pitchFamily="34" charset="0"/>
              </a:rPr>
              <a:t>Administrativa:</a:t>
            </a:r>
            <a:r>
              <a:rPr lang="es-MX" altLang="es-MX" sz="1400" dirty="0">
                <a:latin typeface="Arial" panose="020B0604020202020204" pitchFamily="34" charset="0"/>
                <a:cs typeface="Arial" panose="020B0604020202020204" pitchFamily="34" charset="0"/>
              </a:rPr>
              <a:t> Instituto Estatal Electoral y de Participación Ciudadana de Sonora.</a:t>
            </a:r>
          </a:p>
          <a:p>
            <a:pPr>
              <a:spcBef>
                <a:spcPct val="0"/>
              </a:spcBef>
              <a:buFontTx/>
              <a:buNone/>
            </a:pPr>
            <a:endParaRPr lang="es-MX" altLang="es-MX" sz="1400" dirty="0">
              <a:latin typeface="Arial" panose="020B0604020202020204" pitchFamily="34" charset="0"/>
              <a:cs typeface="Arial" panose="020B0604020202020204" pitchFamily="34" charset="0"/>
            </a:endParaRPr>
          </a:p>
          <a:p>
            <a:pPr>
              <a:spcBef>
                <a:spcPct val="0"/>
              </a:spcBef>
              <a:buFontTx/>
              <a:buNone/>
            </a:pPr>
            <a:r>
              <a:rPr lang="es-MX" altLang="es-MX" sz="1400" b="1" dirty="0">
                <a:latin typeface="Arial" panose="020B0604020202020204" pitchFamily="34" charset="0"/>
                <a:cs typeface="Arial" panose="020B0604020202020204" pitchFamily="34" charset="0"/>
              </a:rPr>
              <a:t>Jurisdiccional:</a:t>
            </a:r>
            <a:r>
              <a:rPr lang="es-MX" altLang="es-MX" sz="1400" dirty="0">
                <a:latin typeface="Arial" panose="020B0604020202020204" pitchFamily="34" charset="0"/>
                <a:cs typeface="Arial" panose="020B0604020202020204" pitchFamily="34" charset="0"/>
              </a:rPr>
              <a:t> Tribunal Estatal Electoral.</a:t>
            </a:r>
          </a:p>
        </p:txBody>
      </p:sp>
      <p:pic>
        <p:nvPicPr>
          <p:cNvPr id="5128" name="Imagen 12">
            <a:extLst>
              <a:ext uri="{FF2B5EF4-FFF2-40B4-BE49-F238E27FC236}">
                <a16:creationId xmlns:a16="http://schemas.microsoft.com/office/drawing/2014/main" xmlns="" id="{1BE8F5C2-84D8-429A-8525-64C4EB773667}"/>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539921" y="3048001"/>
            <a:ext cx="1367429" cy="4819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9" name="Imagen 18" descr="C:\Users\wilfredoRMS\Desktop\Logo IEE.png">
            <a:extLst>
              <a:ext uri="{FF2B5EF4-FFF2-40B4-BE49-F238E27FC236}">
                <a16:creationId xmlns:a16="http://schemas.microsoft.com/office/drawing/2014/main" xmlns="" id="{4E94B603-17CD-4A59-974A-8496DEDFD503}"/>
              </a:ext>
            </a:extLst>
          </p:cNvPr>
          <p:cNvPicPr/>
          <p:nvPr/>
        </p:nvPicPr>
        <p:blipFill>
          <a:blip r:embed="rId5"/>
          <a:srcRect/>
          <a:stretch>
            <a:fillRect/>
          </a:stretch>
        </p:blipFill>
        <p:spPr bwMode="auto">
          <a:xfrm>
            <a:off x="3846158" y="5637359"/>
            <a:ext cx="1116590" cy="640875"/>
          </a:xfrm>
          <a:prstGeom prst="rect">
            <a:avLst/>
          </a:prstGeom>
          <a:ln>
            <a:noFill/>
          </a:ln>
          <a:effectLst>
            <a:outerShdw sx="1000" sy="1000" algn="tl" rotWithShape="0">
              <a:schemeClr val="bg1"/>
            </a:outerShdw>
          </a:effectLst>
        </p:spPr>
      </p:pic>
      <p:sp>
        <p:nvSpPr>
          <p:cNvPr id="2" name="CuadroTexto 1">
            <a:extLst>
              <a:ext uri="{FF2B5EF4-FFF2-40B4-BE49-F238E27FC236}">
                <a16:creationId xmlns:a16="http://schemas.microsoft.com/office/drawing/2014/main" xmlns="" id="{367FCB20-1015-4BF6-8491-2AFECA1AEEDD}"/>
              </a:ext>
            </a:extLst>
          </p:cNvPr>
          <p:cNvSpPr txBox="1"/>
          <p:nvPr/>
        </p:nvSpPr>
        <p:spPr>
          <a:xfrm>
            <a:off x="1676400" y="719707"/>
            <a:ext cx="7467600" cy="492443"/>
          </a:xfrm>
          <a:prstGeom prst="rect">
            <a:avLst/>
          </a:prstGeom>
          <a:noFill/>
        </p:spPr>
        <p:txBody>
          <a:bodyPr wrap="square" rtlCol="0" anchor="ctr">
            <a:spAutoFit/>
          </a:bodyPr>
          <a:lstStyle/>
          <a:p>
            <a:pPr algn="ctr"/>
            <a:r>
              <a:rPr lang="es-MX" sz="2600" b="1" dirty="0">
                <a:solidFill>
                  <a:schemeClr val="tx1">
                    <a:lumMod val="65000"/>
                    <a:lumOff val="35000"/>
                  </a:schemeClr>
                </a:solidFill>
                <a:latin typeface="Arial Black" panose="020B0A04020102020204" pitchFamily="34" charset="0"/>
                <a:cs typeface="Helvetica" pitchFamily="2" charset="0"/>
              </a:rPr>
              <a:t>AUTORIDADES ELECTORALES</a:t>
            </a:r>
            <a:endParaRPr lang="es-MX" sz="2600" dirty="0">
              <a:solidFill>
                <a:schemeClr val="tx1">
                  <a:lumMod val="65000"/>
                  <a:lumOff val="35000"/>
                </a:schemeClr>
              </a:solidFill>
              <a:latin typeface="Arial" panose="020B0604020202020204" pitchFamily="34" charset="0"/>
              <a:cs typeface="Arial" panose="020B0604020202020204" pitchFamily="34" charset="0"/>
            </a:endParaRPr>
          </a:p>
        </p:txBody>
      </p:sp>
      <p:pic>
        <p:nvPicPr>
          <p:cNvPr id="4" name="Imagen 3">
            <a:extLst>
              <a:ext uri="{FF2B5EF4-FFF2-40B4-BE49-F238E27FC236}">
                <a16:creationId xmlns:a16="http://schemas.microsoft.com/office/drawing/2014/main" xmlns="" id="{E5F8D659-BDB2-4969-B7CB-3BDA00F97761}"/>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5801655" y="5558631"/>
            <a:ext cx="765969" cy="765969"/>
          </a:xfrm>
          <a:prstGeom prst="rect">
            <a:avLst/>
          </a:prstGeom>
        </p:spPr>
      </p:pic>
      <p:pic>
        <p:nvPicPr>
          <p:cNvPr id="6" name="Imagen 5">
            <a:extLst>
              <a:ext uri="{FF2B5EF4-FFF2-40B4-BE49-F238E27FC236}">
                <a16:creationId xmlns:a16="http://schemas.microsoft.com/office/drawing/2014/main" xmlns="" id="{CC5499E9-7A8F-44CA-B4C6-336130A325F6}"/>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5410200" y="2971800"/>
            <a:ext cx="1972129" cy="558119"/>
          </a:xfrm>
          <a:prstGeom prst="rect">
            <a:avLst/>
          </a:prstGeom>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3" name="Rectangle 9">
            <a:extLst>
              <a:ext uri="{FF2B5EF4-FFF2-40B4-BE49-F238E27FC236}">
                <a16:creationId xmlns:a16="http://schemas.microsoft.com/office/drawing/2014/main" xmlns="" id="{3A29AC9C-5F63-4BD3-8837-21A863B8507E}"/>
              </a:ext>
            </a:extLst>
          </p:cNvPr>
          <p:cNvSpPr>
            <a:spLocks noChangeArrowheads="1"/>
          </p:cNvSpPr>
          <p:nvPr/>
        </p:nvSpPr>
        <p:spPr bwMode="auto">
          <a:xfrm>
            <a:off x="-450850" y="11176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a:spcBef>
                <a:spcPct val="0"/>
              </a:spcBef>
              <a:buFontTx/>
              <a:buNone/>
            </a:pPr>
            <a:r>
              <a:rPr lang="es-ES" altLang="es-MX" sz="1200">
                <a:cs typeface="Times New Roman" panose="02020603050405020304" pitchFamily="18" charset="0"/>
              </a:rPr>
              <a:t>  </a:t>
            </a:r>
            <a:endParaRPr lang="es-ES" altLang="es-MX" sz="1800"/>
          </a:p>
        </p:txBody>
      </p:sp>
      <p:sp>
        <p:nvSpPr>
          <p:cNvPr id="35846" name="CuadroTexto 11">
            <a:extLst>
              <a:ext uri="{FF2B5EF4-FFF2-40B4-BE49-F238E27FC236}">
                <a16:creationId xmlns:a16="http://schemas.microsoft.com/office/drawing/2014/main" xmlns="" id="{35ED9A9C-C1D1-4C2B-8E79-6CE0C27F600E}"/>
              </a:ext>
            </a:extLst>
          </p:cNvPr>
          <p:cNvSpPr txBox="1">
            <a:spLocks noChangeArrowheads="1"/>
          </p:cNvSpPr>
          <p:nvPr/>
        </p:nvSpPr>
        <p:spPr bwMode="auto">
          <a:xfrm>
            <a:off x="755650" y="1796190"/>
            <a:ext cx="7632700" cy="35825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just">
              <a:buFont typeface="Arial" panose="020B0604020202020204" pitchFamily="34" charset="0"/>
              <a:buNone/>
              <a:defRPr/>
            </a:pPr>
            <a:r>
              <a:rPr lang="es-MX" sz="1400" dirty="0">
                <a:latin typeface="Arial" panose="020B0604020202020204" pitchFamily="34" charset="0"/>
                <a:cs typeface="Arial" panose="020B0604020202020204" pitchFamily="34" charset="0"/>
              </a:rPr>
              <a:t>El </a:t>
            </a:r>
            <a:r>
              <a:rPr lang="es-MX" sz="1400" b="1" dirty="0">
                <a:latin typeface="Arial" panose="020B0604020202020204" pitchFamily="34" charset="0"/>
                <a:cs typeface="Arial" panose="020B0604020202020204" pitchFamily="34" charset="0"/>
              </a:rPr>
              <a:t>artículo 242, párrafo 5, de la Ley General de Instituciones y Procedimientos Electorales </a:t>
            </a:r>
            <a:r>
              <a:rPr lang="es-MX" sz="1400" dirty="0">
                <a:latin typeface="Arial" panose="020B0604020202020204" pitchFamily="34" charset="0"/>
                <a:cs typeface="Arial" panose="020B0604020202020204" pitchFamily="34" charset="0"/>
              </a:rPr>
              <a:t>establece que para los efectos  de lo dispuesto por el párrafo octavo del artículo 134 de la Constitución, el informe anual de labores o gestión de los servidores públicos, así como los mensajes que para darlos a conocer se difundan en los medios de comunicación social, no serán considerados como propaganda, siempre que cumpla su difusión las siguientes condiciones:</a:t>
            </a:r>
          </a:p>
          <a:p>
            <a:pPr algn="just">
              <a:buFont typeface="Arial" panose="020B0604020202020204" pitchFamily="34" charset="0"/>
              <a:buNone/>
              <a:defRPr/>
            </a:pPr>
            <a:endParaRPr lang="es-MX" sz="1400" dirty="0">
              <a:latin typeface="Arial" panose="020B0604020202020204" pitchFamily="34" charset="0"/>
              <a:cs typeface="Arial" panose="020B0604020202020204" pitchFamily="34" charset="0"/>
            </a:endParaRPr>
          </a:p>
          <a:p>
            <a:pPr marL="800100" lvl="1" indent="-342900" algn="just">
              <a:buClr>
                <a:schemeClr val="accent6"/>
              </a:buClr>
              <a:buFont typeface="+mj-lt"/>
              <a:buAutoNum type="arabicPeriod"/>
              <a:defRPr/>
            </a:pPr>
            <a:r>
              <a:rPr lang="es-MX" sz="1400" dirty="0">
                <a:latin typeface="Arial" panose="020B0604020202020204" pitchFamily="34" charset="0"/>
                <a:cs typeface="Arial" panose="020B0604020202020204" pitchFamily="34" charset="0"/>
              </a:rPr>
              <a:t>Se limite a </a:t>
            </a:r>
            <a:r>
              <a:rPr lang="es-MX" sz="1400" b="1" dirty="0">
                <a:solidFill>
                  <a:srgbClr val="E46C0A"/>
                </a:solidFill>
                <a:latin typeface="Arial" panose="020B0604020202020204" pitchFamily="34" charset="0"/>
                <a:cs typeface="Arial" panose="020B0604020202020204" pitchFamily="34" charset="0"/>
              </a:rPr>
              <a:t>una vez al año </a:t>
            </a:r>
            <a:r>
              <a:rPr lang="es-MX" sz="1400" dirty="0">
                <a:latin typeface="Arial" panose="020B0604020202020204" pitchFamily="34" charset="0"/>
                <a:cs typeface="Arial" panose="020B0604020202020204" pitchFamily="34" charset="0"/>
              </a:rPr>
              <a:t>en estaciones y canales con cobertura regional correspondiente al ámbito geográfico de responsabilidad del servidor público.</a:t>
            </a:r>
          </a:p>
          <a:p>
            <a:pPr lvl="1" algn="just">
              <a:buClr>
                <a:schemeClr val="accent6"/>
              </a:buClr>
              <a:buFont typeface="+mj-lt"/>
              <a:buAutoNum type="arabicPeriod"/>
              <a:defRPr/>
            </a:pPr>
            <a:endParaRPr lang="es-MX" sz="1400" dirty="0">
              <a:latin typeface="Arial" panose="020B0604020202020204" pitchFamily="34" charset="0"/>
              <a:cs typeface="Arial" panose="020B0604020202020204" pitchFamily="34" charset="0"/>
            </a:endParaRPr>
          </a:p>
          <a:p>
            <a:pPr marL="800100" lvl="1" indent="-342900" algn="just">
              <a:buClr>
                <a:schemeClr val="accent6"/>
              </a:buClr>
              <a:buFont typeface="+mj-lt"/>
              <a:buAutoNum type="arabicPeriod"/>
              <a:defRPr/>
            </a:pPr>
            <a:r>
              <a:rPr lang="es-MX" sz="1400" dirty="0">
                <a:latin typeface="Arial" panose="020B0604020202020204" pitchFamily="34" charset="0"/>
                <a:cs typeface="Arial" panose="020B0604020202020204" pitchFamily="34" charset="0"/>
              </a:rPr>
              <a:t>No exceda de los siete días anteriores y cinco posteriores a la fecha en que se rinda el informe.</a:t>
            </a:r>
          </a:p>
          <a:p>
            <a:pPr lvl="1" algn="just">
              <a:buClr>
                <a:schemeClr val="accent6"/>
              </a:buClr>
              <a:buFont typeface="+mj-lt"/>
              <a:buAutoNum type="arabicPeriod"/>
              <a:defRPr/>
            </a:pPr>
            <a:endParaRPr lang="es-MX" sz="1400" dirty="0">
              <a:latin typeface="Arial" panose="020B0604020202020204" pitchFamily="34" charset="0"/>
              <a:cs typeface="Arial" panose="020B0604020202020204" pitchFamily="34" charset="0"/>
            </a:endParaRPr>
          </a:p>
          <a:p>
            <a:pPr marL="800100" lvl="1" indent="-342900" algn="just">
              <a:buClr>
                <a:schemeClr val="accent6"/>
              </a:buClr>
              <a:buFont typeface="+mj-lt"/>
              <a:buAutoNum type="arabicPeriod"/>
              <a:defRPr/>
            </a:pPr>
            <a:r>
              <a:rPr lang="es-MX" sz="1400" dirty="0">
                <a:latin typeface="Arial" panose="020B0604020202020204" pitchFamily="34" charset="0"/>
                <a:cs typeface="Arial" panose="020B0604020202020204" pitchFamily="34" charset="0"/>
              </a:rPr>
              <a:t>No tenga fines electorales, </a:t>
            </a:r>
            <a:r>
              <a:rPr lang="es-MX" sz="1400" b="1" dirty="0">
                <a:solidFill>
                  <a:srgbClr val="E46C0A"/>
                </a:solidFill>
                <a:latin typeface="Arial" panose="020B0604020202020204" pitchFamily="34" charset="0"/>
                <a:cs typeface="Arial" panose="020B0604020202020204" pitchFamily="34" charset="0"/>
              </a:rPr>
              <a:t>ni se realice dentro del periodo de campaña electoral</a:t>
            </a:r>
            <a:r>
              <a:rPr lang="es-MX" sz="1400" dirty="0">
                <a:solidFill>
                  <a:srgbClr val="E46C0A"/>
                </a:solidFill>
                <a:latin typeface="Arial" panose="020B0604020202020204" pitchFamily="34" charset="0"/>
                <a:cs typeface="Arial" panose="020B0604020202020204" pitchFamily="34" charset="0"/>
              </a:rPr>
              <a:t>.</a:t>
            </a:r>
            <a:endParaRPr lang="es-MX" altLang="es-MX" sz="1400" dirty="0">
              <a:solidFill>
                <a:srgbClr val="E46C0A"/>
              </a:solidFill>
              <a:latin typeface="Arial" panose="020B0604020202020204" pitchFamily="34" charset="0"/>
              <a:cs typeface="Arial" panose="020B0604020202020204" pitchFamily="34" charset="0"/>
            </a:endParaRPr>
          </a:p>
        </p:txBody>
      </p:sp>
      <p:pic>
        <p:nvPicPr>
          <p:cNvPr id="2" name="Imagen 1" descr="C:\Users\wilfredoRMS\Desktop\Logo IEE.png">
            <a:extLst>
              <a:ext uri="{FF2B5EF4-FFF2-40B4-BE49-F238E27FC236}">
                <a16:creationId xmlns:a16="http://schemas.microsoft.com/office/drawing/2014/main" xmlns="" id="{CF8AEBE8-C3A3-4311-B3BA-86C33AA819C4}"/>
              </a:ext>
            </a:extLst>
          </p:cNvPr>
          <p:cNvPicPr/>
          <p:nvPr/>
        </p:nvPicPr>
        <p:blipFill>
          <a:blip r:embed="rId3"/>
          <a:srcRect/>
          <a:stretch>
            <a:fillRect/>
          </a:stretch>
        </p:blipFill>
        <p:spPr bwMode="auto">
          <a:xfrm>
            <a:off x="499188" y="5998688"/>
            <a:ext cx="974708" cy="559441"/>
          </a:xfrm>
          <a:prstGeom prst="rect">
            <a:avLst/>
          </a:prstGeom>
          <a:ln>
            <a:noFill/>
          </a:ln>
          <a:effectLst>
            <a:outerShdw sx="1000" sy="1000" algn="tl" rotWithShape="0">
              <a:schemeClr val="bg1"/>
            </a:outerShdw>
          </a:effectLst>
        </p:spPr>
      </p:pic>
      <p:pic>
        <p:nvPicPr>
          <p:cNvPr id="3" name="Imagen 1">
            <a:extLst>
              <a:ext uri="{FF2B5EF4-FFF2-40B4-BE49-F238E27FC236}">
                <a16:creationId xmlns:a16="http://schemas.microsoft.com/office/drawing/2014/main" xmlns="" id="{61293A1F-D710-4CBF-9AB1-EDDD3F9334C5}"/>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526431" y="6154407"/>
            <a:ext cx="1066800" cy="3136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Picture 2" descr="LOGO CPCEM MOD">
            <a:extLst>
              <a:ext uri="{FF2B5EF4-FFF2-40B4-BE49-F238E27FC236}">
                <a16:creationId xmlns:a16="http://schemas.microsoft.com/office/drawing/2014/main" xmlns="" id="{EE5AA5FC-704D-4AE6-AFE1-E5AA1EAA7756}"/>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t="9921" r="2539" b="7738"/>
          <a:stretch>
            <a:fillRect/>
          </a:stretch>
        </p:blipFill>
        <p:spPr bwMode="auto">
          <a:xfrm>
            <a:off x="7411932" y="6071792"/>
            <a:ext cx="1283972" cy="4040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Imagen 4">
            <a:extLst>
              <a:ext uri="{FF2B5EF4-FFF2-40B4-BE49-F238E27FC236}">
                <a16:creationId xmlns:a16="http://schemas.microsoft.com/office/drawing/2014/main" xmlns="" id="{759EB11E-02A0-400F-A05E-774D166BFFDE}"/>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126756" y="5998131"/>
            <a:ext cx="2580974" cy="551335"/>
          </a:xfrm>
          <a:prstGeom prst="rect">
            <a:avLst/>
          </a:prstGeom>
        </p:spPr>
      </p:pic>
      <p:sp>
        <p:nvSpPr>
          <p:cNvPr id="6" name="Rectángulo 5">
            <a:extLst>
              <a:ext uri="{FF2B5EF4-FFF2-40B4-BE49-F238E27FC236}">
                <a16:creationId xmlns:a16="http://schemas.microsoft.com/office/drawing/2014/main" xmlns="" id="{41423D20-D549-4C84-9754-AFB5143655A6}"/>
              </a:ext>
            </a:extLst>
          </p:cNvPr>
          <p:cNvSpPr/>
          <p:nvPr/>
        </p:nvSpPr>
        <p:spPr>
          <a:xfrm>
            <a:off x="0" y="382196"/>
            <a:ext cx="9144000" cy="735402"/>
          </a:xfrm>
          <a:prstGeom prst="rect">
            <a:avLst/>
          </a:prstGeom>
          <a:solidFill>
            <a:srgbClr val="D99C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8" name="CuadroTexto 7">
            <a:extLst>
              <a:ext uri="{FF2B5EF4-FFF2-40B4-BE49-F238E27FC236}">
                <a16:creationId xmlns:a16="http://schemas.microsoft.com/office/drawing/2014/main" xmlns="" id="{11D00526-02B4-4CFF-85FD-5F2BDC113AD5}"/>
              </a:ext>
            </a:extLst>
          </p:cNvPr>
          <p:cNvSpPr txBox="1"/>
          <p:nvPr/>
        </p:nvSpPr>
        <p:spPr>
          <a:xfrm>
            <a:off x="0" y="393440"/>
            <a:ext cx="9144000" cy="707886"/>
          </a:xfrm>
          <a:prstGeom prst="rect">
            <a:avLst/>
          </a:prstGeom>
          <a:noFill/>
        </p:spPr>
        <p:txBody>
          <a:bodyPr wrap="square" rtlCol="0" anchor="ctr">
            <a:spAutoFit/>
          </a:bodyPr>
          <a:lstStyle/>
          <a:p>
            <a:pPr algn="ctr"/>
            <a:r>
              <a:rPr lang="es-MX" sz="2000" b="1" dirty="0" smtClean="0">
                <a:solidFill>
                  <a:srgbClr val="FFFFFF"/>
                </a:solidFill>
                <a:latin typeface="Arial Black" panose="020B0A04020102020204" pitchFamily="34" charset="0"/>
                <a:cs typeface="Helvetica" pitchFamily="2" charset="0"/>
              </a:rPr>
              <a:t>RECOMENDACIONES PARA RENDICIÓN</a:t>
            </a:r>
            <a:br>
              <a:rPr lang="es-MX" sz="2000" b="1" dirty="0" smtClean="0">
                <a:solidFill>
                  <a:srgbClr val="FFFFFF"/>
                </a:solidFill>
                <a:latin typeface="Arial Black" panose="020B0A04020102020204" pitchFamily="34" charset="0"/>
                <a:cs typeface="Helvetica" pitchFamily="2" charset="0"/>
              </a:rPr>
            </a:br>
            <a:r>
              <a:rPr lang="es-MX" sz="2000" b="1" dirty="0" smtClean="0">
                <a:solidFill>
                  <a:srgbClr val="FFFFFF"/>
                </a:solidFill>
                <a:latin typeface="Arial Black" panose="020B0A04020102020204" pitchFamily="34" charset="0"/>
                <a:cs typeface="Helvetica" pitchFamily="2" charset="0"/>
              </a:rPr>
              <a:t>DE INFORMES </a:t>
            </a:r>
            <a:r>
              <a:rPr lang="es-MX" sz="2000" b="1" dirty="0">
                <a:solidFill>
                  <a:srgbClr val="FFFFFF"/>
                </a:solidFill>
                <a:latin typeface="Arial Black" panose="020B0A04020102020204" pitchFamily="34" charset="0"/>
                <a:cs typeface="Helvetica" pitchFamily="2" charset="0"/>
              </a:rPr>
              <a:t>DE LABORES</a:t>
            </a:r>
            <a:endParaRPr lang="es-MX" sz="2000" dirty="0">
              <a:solidFill>
                <a:srgbClr val="FFFFFF"/>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54040052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40" name="Rectangle 8">
            <a:extLst>
              <a:ext uri="{FF2B5EF4-FFF2-40B4-BE49-F238E27FC236}">
                <a16:creationId xmlns:a16="http://schemas.microsoft.com/office/drawing/2014/main" xmlns="" id="{F1DF7C70-3A85-4F0F-8EFE-5768BED1CC84}"/>
              </a:ext>
            </a:extLst>
          </p:cNvPr>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endParaRPr lang="es-MX" altLang="es-MX" sz="1800"/>
          </a:p>
        </p:txBody>
      </p:sp>
      <p:sp>
        <p:nvSpPr>
          <p:cNvPr id="39941" name="Rectangle 9">
            <a:extLst>
              <a:ext uri="{FF2B5EF4-FFF2-40B4-BE49-F238E27FC236}">
                <a16:creationId xmlns:a16="http://schemas.microsoft.com/office/drawing/2014/main" xmlns="" id="{1CE8EA55-45F6-4EDA-9AAC-E88C8CEDB8C9}"/>
              </a:ext>
            </a:extLst>
          </p:cNvPr>
          <p:cNvSpPr>
            <a:spLocks noChangeArrowheads="1"/>
          </p:cNvSpPr>
          <p:nvPr/>
        </p:nvSpPr>
        <p:spPr bwMode="auto">
          <a:xfrm>
            <a:off x="-450850" y="11176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a:spcBef>
                <a:spcPct val="0"/>
              </a:spcBef>
              <a:buFontTx/>
              <a:buNone/>
            </a:pPr>
            <a:r>
              <a:rPr lang="es-ES" altLang="es-MX" sz="1200">
                <a:cs typeface="Times New Roman" panose="02020603050405020304" pitchFamily="18" charset="0"/>
              </a:rPr>
              <a:t>  </a:t>
            </a:r>
            <a:endParaRPr lang="es-ES" altLang="es-MX" sz="1800"/>
          </a:p>
        </p:txBody>
      </p:sp>
      <p:sp>
        <p:nvSpPr>
          <p:cNvPr id="35846" name="CuadroTexto 11">
            <a:extLst>
              <a:ext uri="{FF2B5EF4-FFF2-40B4-BE49-F238E27FC236}">
                <a16:creationId xmlns:a16="http://schemas.microsoft.com/office/drawing/2014/main" xmlns="" id="{D4ED62E9-FD38-430C-B0CA-452430B742AB}"/>
              </a:ext>
            </a:extLst>
          </p:cNvPr>
          <p:cNvSpPr txBox="1">
            <a:spLocks noChangeArrowheads="1"/>
          </p:cNvSpPr>
          <p:nvPr/>
        </p:nvSpPr>
        <p:spPr bwMode="auto">
          <a:xfrm>
            <a:off x="476647" y="1283796"/>
            <a:ext cx="8190706" cy="1169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just">
              <a:buFont typeface="Arial" panose="020B0604020202020204" pitchFamily="34" charset="0"/>
              <a:buNone/>
              <a:defRPr/>
            </a:pPr>
            <a:r>
              <a:rPr lang="es-MX" sz="1400" dirty="0">
                <a:latin typeface="Arial" panose="020B0604020202020204" pitchFamily="34" charset="0"/>
                <a:cs typeface="Arial" panose="020B0604020202020204" pitchFamily="34" charset="0"/>
              </a:rPr>
              <a:t>El </a:t>
            </a:r>
            <a:r>
              <a:rPr lang="es-MX" sz="1400" b="1" dirty="0">
                <a:latin typeface="Arial" panose="020B0604020202020204" pitchFamily="34" charset="0"/>
                <a:cs typeface="Arial" panose="020B0604020202020204" pitchFamily="34" charset="0"/>
              </a:rPr>
              <a:t>artículo 449 de la Ley General de Instituciones y Procedimientos Electorales</a:t>
            </a:r>
            <a:r>
              <a:rPr lang="es-MX" sz="1400" dirty="0">
                <a:latin typeface="Arial" panose="020B0604020202020204" pitchFamily="34" charset="0"/>
                <a:cs typeface="Arial" panose="020B0604020202020204" pitchFamily="34" charset="0"/>
              </a:rPr>
              <a:t>, establece que serán consideradas infracciones por parte de autoridades o servidores públicos, según sea el caso, de cualquiera de los Poderes de la Unión; de los poderes locales; órganos de gobierno municipales; órganos de gobierno de la Ciudad de México; órganos autónomos, y cualquier otro ente público, cuando ocurran las siguientes conductas:</a:t>
            </a:r>
          </a:p>
        </p:txBody>
      </p:sp>
      <p:sp>
        <p:nvSpPr>
          <p:cNvPr id="2" name="Rectángulo 1">
            <a:extLst>
              <a:ext uri="{FF2B5EF4-FFF2-40B4-BE49-F238E27FC236}">
                <a16:creationId xmlns:a16="http://schemas.microsoft.com/office/drawing/2014/main" xmlns="" id="{E884A1AC-BC98-4971-958A-FB245997C6E9}"/>
              </a:ext>
            </a:extLst>
          </p:cNvPr>
          <p:cNvSpPr/>
          <p:nvPr/>
        </p:nvSpPr>
        <p:spPr>
          <a:xfrm>
            <a:off x="0" y="533400"/>
            <a:ext cx="9144000" cy="584198"/>
          </a:xfrm>
          <a:prstGeom prst="rect">
            <a:avLst/>
          </a:prstGeom>
          <a:solidFill>
            <a:srgbClr val="D99C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3" name="CuadroTexto 2">
            <a:extLst>
              <a:ext uri="{FF2B5EF4-FFF2-40B4-BE49-F238E27FC236}">
                <a16:creationId xmlns:a16="http://schemas.microsoft.com/office/drawing/2014/main" xmlns="" id="{CCB8841D-EB53-4EE6-9856-B41B78768FEA}"/>
              </a:ext>
            </a:extLst>
          </p:cNvPr>
          <p:cNvSpPr txBox="1"/>
          <p:nvPr/>
        </p:nvSpPr>
        <p:spPr>
          <a:xfrm>
            <a:off x="0" y="609600"/>
            <a:ext cx="9144000" cy="492443"/>
          </a:xfrm>
          <a:prstGeom prst="rect">
            <a:avLst/>
          </a:prstGeom>
          <a:noFill/>
        </p:spPr>
        <p:txBody>
          <a:bodyPr wrap="square" rtlCol="0" anchor="ctr">
            <a:spAutoFit/>
          </a:bodyPr>
          <a:lstStyle/>
          <a:p>
            <a:pPr algn="ctr"/>
            <a:r>
              <a:rPr lang="es-MX" sz="2600" b="1" dirty="0">
                <a:solidFill>
                  <a:srgbClr val="FFFFFF"/>
                </a:solidFill>
                <a:latin typeface="Arial Black" panose="020B0A04020102020204" pitchFamily="34" charset="0"/>
                <a:cs typeface="Helvetica" pitchFamily="2" charset="0"/>
              </a:rPr>
              <a:t>INFRACCIONES</a:t>
            </a:r>
            <a:endParaRPr lang="es-MX" sz="2600" dirty="0">
              <a:solidFill>
                <a:srgbClr val="FFFFFF"/>
              </a:solidFill>
              <a:latin typeface="Arial" panose="020B0604020202020204" pitchFamily="34" charset="0"/>
              <a:cs typeface="Arial" panose="020B0604020202020204" pitchFamily="34" charset="0"/>
            </a:endParaRPr>
          </a:p>
        </p:txBody>
      </p:sp>
      <p:pic>
        <p:nvPicPr>
          <p:cNvPr id="4" name="Imagen 3" descr="C:\Users\wilfredoRMS\Desktop\Logo IEE.png">
            <a:extLst>
              <a:ext uri="{FF2B5EF4-FFF2-40B4-BE49-F238E27FC236}">
                <a16:creationId xmlns:a16="http://schemas.microsoft.com/office/drawing/2014/main" xmlns="" id="{0CE9D662-55CB-43A1-AFEE-AB15BD70F811}"/>
              </a:ext>
            </a:extLst>
          </p:cNvPr>
          <p:cNvPicPr/>
          <p:nvPr/>
        </p:nvPicPr>
        <p:blipFill>
          <a:blip r:embed="rId3"/>
          <a:srcRect/>
          <a:stretch>
            <a:fillRect/>
          </a:stretch>
        </p:blipFill>
        <p:spPr bwMode="auto">
          <a:xfrm>
            <a:off x="499188" y="5998688"/>
            <a:ext cx="974708" cy="559441"/>
          </a:xfrm>
          <a:prstGeom prst="rect">
            <a:avLst/>
          </a:prstGeom>
          <a:ln>
            <a:noFill/>
          </a:ln>
          <a:effectLst>
            <a:outerShdw sx="1000" sy="1000" algn="tl" rotWithShape="0">
              <a:schemeClr val="bg1"/>
            </a:outerShdw>
          </a:effectLst>
        </p:spPr>
      </p:pic>
      <p:pic>
        <p:nvPicPr>
          <p:cNvPr id="5" name="Imagen 1">
            <a:extLst>
              <a:ext uri="{FF2B5EF4-FFF2-40B4-BE49-F238E27FC236}">
                <a16:creationId xmlns:a16="http://schemas.microsoft.com/office/drawing/2014/main" xmlns="" id="{239571B7-F1CD-4783-8A1C-FAA57900CC35}"/>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526431" y="6154407"/>
            <a:ext cx="1066800" cy="3136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2" descr="LOGO CPCEM MOD">
            <a:extLst>
              <a:ext uri="{FF2B5EF4-FFF2-40B4-BE49-F238E27FC236}">
                <a16:creationId xmlns:a16="http://schemas.microsoft.com/office/drawing/2014/main" xmlns="" id="{C83A3DF6-8A33-4B30-AF4B-6FFF5D253B1A}"/>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t="9921" r="2539" b="7738"/>
          <a:stretch>
            <a:fillRect/>
          </a:stretch>
        </p:blipFill>
        <p:spPr bwMode="auto">
          <a:xfrm>
            <a:off x="7411932" y="6046394"/>
            <a:ext cx="1283972" cy="4040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Imagen 6">
            <a:extLst>
              <a:ext uri="{FF2B5EF4-FFF2-40B4-BE49-F238E27FC236}">
                <a16:creationId xmlns:a16="http://schemas.microsoft.com/office/drawing/2014/main" xmlns="" id="{49C9ABDF-95DE-450F-B854-80D72D53467D}"/>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126756" y="5998131"/>
            <a:ext cx="2580974" cy="551335"/>
          </a:xfrm>
          <a:prstGeom prst="rect">
            <a:avLst/>
          </a:prstGeom>
        </p:spPr>
      </p:pic>
      <p:pic>
        <p:nvPicPr>
          <p:cNvPr id="8" name="Gráfico 7">
            <a:extLst>
              <a:ext uri="{FF2B5EF4-FFF2-40B4-BE49-F238E27FC236}">
                <a16:creationId xmlns:a16="http://schemas.microsoft.com/office/drawing/2014/main" xmlns="" id="{A7CA95B8-F9EE-423A-A579-673564CF8739}"/>
              </a:ext>
            </a:extLst>
          </p:cNvPr>
          <p:cNvPicPr>
            <a:picLocks noChangeAspect="1"/>
          </p:cNvPicPr>
          <p:nvPr/>
        </p:nvPicPr>
        <p:blipFill>
          <a:blip r:embed="rId7">
            <a:extLst>
              <a:ext uri="{96DAC541-7B7A-43D3-8B79-37D633B846F1}">
                <asvg:svgBlip xmlns:asvg="http://schemas.microsoft.com/office/drawing/2016/SVG/main" xmlns="" r:embed="rId8"/>
              </a:ext>
            </a:extLst>
          </a:blip>
          <a:stretch>
            <a:fillRect/>
          </a:stretch>
        </p:blipFill>
        <p:spPr>
          <a:xfrm>
            <a:off x="7772412" y="2640999"/>
            <a:ext cx="914388" cy="1090232"/>
          </a:xfrm>
          <a:prstGeom prst="rect">
            <a:avLst/>
          </a:prstGeom>
        </p:spPr>
      </p:pic>
      <p:sp>
        <p:nvSpPr>
          <p:cNvPr id="10" name="CuadroTexto 11">
            <a:extLst>
              <a:ext uri="{FF2B5EF4-FFF2-40B4-BE49-F238E27FC236}">
                <a16:creationId xmlns:a16="http://schemas.microsoft.com/office/drawing/2014/main" xmlns="" id="{53392181-1A6E-45C3-BF5D-F63799AAFFEB}"/>
              </a:ext>
            </a:extLst>
          </p:cNvPr>
          <p:cNvSpPr txBox="1">
            <a:spLocks noChangeArrowheads="1"/>
          </p:cNvSpPr>
          <p:nvPr/>
        </p:nvSpPr>
        <p:spPr bwMode="auto">
          <a:xfrm>
            <a:off x="457200" y="2513754"/>
            <a:ext cx="7120812" cy="32808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marL="800100" lvl="1" indent="-342900" algn="just">
              <a:buClr>
                <a:schemeClr val="accent6"/>
              </a:buClr>
              <a:buFont typeface="+mj-lt"/>
              <a:buAutoNum type="alphaLcParenR"/>
              <a:defRPr/>
            </a:pPr>
            <a:r>
              <a:rPr lang="es-MX" sz="1400" dirty="0">
                <a:latin typeface="Arial" panose="020B0604020202020204" pitchFamily="34" charset="0"/>
                <a:cs typeface="Arial" panose="020B0604020202020204" pitchFamily="34" charset="0"/>
              </a:rPr>
              <a:t>La omisión o el incumplimiento de la obligación de prestar colaboración y auxilio o de proporcionar, en tiempo y forma, la información que les sea solicitada por los órganos del Instituto o de los Organismos Públicos Locales;</a:t>
            </a:r>
          </a:p>
          <a:p>
            <a:pPr marL="800100" lvl="1" indent="-342900" algn="just">
              <a:buClr>
                <a:schemeClr val="accent6"/>
              </a:buClr>
              <a:buFont typeface="+mj-lt"/>
              <a:buAutoNum type="alphaLcParenR"/>
              <a:defRPr/>
            </a:pPr>
            <a:endParaRPr lang="es-MX" sz="1400" dirty="0">
              <a:latin typeface="Arial" panose="020B0604020202020204" pitchFamily="34" charset="0"/>
              <a:cs typeface="Arial" panose="020B0604020202020204" pitchFamily="34" charset="0"/>
            </a:endParaRPr>
          </a:p>
          <a:p>
            <a:pPr marL="800100" lvl="1" indent="-342900" algn="just">
              <a:buClr>
                <a:schemeClr val="accent6"/>
              </a:buClr>
              <a:buFont typeface="+mj-lt"/>
              <a:buAutoNum type="alphaLcParenR"/>
              <a:defRPr/>
            </a:pPr>
            <a:r>
              <a:rPr lang="es-MX" sz="1400" dirty="0">
                <a:latin typeface="Arial" panose="020B0604020202020204" pitchFamily="34" charset="0"/>
                <a:cs typeface="Arial" panose="020B0604020202020204" pitchFamily="34" charset="0"/>
              </a:rPr>
              <a:t>Menoscabar, limitar o impedir el ejercicio de derechos políticos electorales de las mujeres o incurrir en actos u omisiones constitutivos de violencia política contra las mujeres en razón de género, en los términos de esta Ley y de la Ley General de Acceso de las Mujeres a una Vida Libre de Violencia</a:t>
            </a:r>
          </a:p>
          <a:p>
            <a:pPr marL="800100" lvl="1" indent="-342900" algn="just">
              <a:buClr>
                <a:schemeClr val="accent6"/>
              </a:buClr>
              <a:buFont typeface="+mj-lt"/>
              <a:buAutoNum type="alphaLcParenR"/>
              <a:defRPr/>
            </a:pPr>
            <a:endParaRPr lang="es-MX" sz="1400" dirty="0">
              <a:latin typeface="Arial" panose="020B0604020202020204" pitchFamily="34" charset="0"/>
              <a:cs typeface="Arial" panose="020B0604020202020204" pitchFamily="34" charset="0"/>
            </a:endParaRPr>
          </a:p>
          <a:p>
            <a:pPr marL="800100" lvl="1" indent="-342900" algn="just">
              <a:buClr>
                <a:schemeClr val="accent6"/>
              </a:buClr>
              <a:buFont typeface="+mj-lt"/>
              <a:buAutoNum type="alphaLcParenR"/>
              <a:defRPr/>
            </a:pPr>
            <a:r>
              <a:rPr lang="es-MX" sz="1400" dirty="0">
                <a:solidFill>
                  <a:schemeClr val="accent6">
                    <a:lumMod val="75000"/>
                  </a:schemeClr>
                </a:solidFill>
                <a:latin typeface="Arial" panose="020B0604020202020204" pitchFamily="34" charset="0"/>
                <a:cs typeface="Arial" panose="020B0604020202020204" pitchFamily="34" charset="0"/>
              </a:rPr>
              <a:t>La difusión</a:t>
            </a:r>
            <a:r>
              <a:rPr lang="es-MX" sz="1400" dirty="0">
                <a:latin typeface="Arial" panose="020B0604020202020204" pitchFamily="34" charset="0"/>
                <a:cs typeface="Arial" panose="020B0604020202020204" pitchFamily="34" charset="0"/>
              </a:rPr>
              <a:t>, por cualquier medio, </a:t>
            </a:r>
            <a:r>
              <a:rPr lang="es-MX" sz="1400" dirty="0">
                <a:solidFill>
                  <a:schemeClr val="accent6">
                    <a:lumMod val="75000"/>
                  </a:schemeClr>
                </a:solidFill>
                <a:latin typeface="Arial" panose="020B0604020202020204" pitchFamily="34" charset="0"/>
                <a:cs typeface="Arial" panose="020B0604020202020204" pitchFamily="34" charset="0"/>
              </a:rPr>
              <a:t>de propaganda gubernamental dentro del periodo que comprende desde el inicio de las campañas electorales hasta el día de la Jornada Electoral </a:t>
            </a:r>
            <a:r>
              <a:rPr lang="es-MX" sz="1400" dirty="0">
                <a:latin typeface="Arial" panose="020B0604020202020204" pitchFamily="34" charset="0"/>
                <a:cs typeface="Arial" panose="020B0604020202020204" pitchFamily="34" charset="0"/>
              </a:rPr>
              <a:t>inclusive, con excepción de la información relativa a servicios educativos y de salud, o la necesaria para la protección civil en casos de emergencia; </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8" name="Rectangle 8">
            <a:extLst>
              <a:ext uri="{FF2B5EF4-FFF2-40B4-BE49-F238E27FC236}">
                <a16:creationId xmlns:a16="http://schemas.microsoft.com/office/drawing/2014/main" xmlns="" id="{B641385C-02E9-438E-9E98-9D7AF3FE7435}"/>
              </a:ext>
            </a:extLst>
          </p:cNvPr>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endParaRPr lang="es-MX" altLang="es-MX" sz="1800"/>
          </a:p>
        </p:txBody>
      </p:sp>
      <p:sp>
        <p:nvSpPr>
          <p:cNvPr id="35846" name="CuadroTexto 11">
            <a:extLst>
              <a:ext uri="{FF2B5EF4-FFF2-40B4-BE49-F238E27FC236}">
                <a16:creationId xmlns:a16="http://schemas.microsoft.com/office/drawing/2014/main" xmlns="" id="{1256CA7E-B586-42E8-9ED2-98BD1A7E0FC4}"/>
              </a:ext>
            </a:extLst>
          </p:cNvPr>
          <p:cNvSpPr txBox="1">
            <a:spLocks noChangeArrowheads="1"/>
          </p:cNvSpPr>
          <p:nvPr/>
        </p:nvSpPr>
        <p:spPr bwMode="auto">
          <a:xfrm>
            <a:off x="755650" y="1530018"/>
            <a:ext cx="7632700" cy="3797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just">
              <a:buFont typeface="Arial" panose="020B0604020202020204" pitchFamily="34" charset="0"/>
              <a:buNone/>
              <a:defRPr/>
            </a:pPr>
            <a:r>
              <a:rPr lang="es-MX" sz="1400" dirty="0">
                <a:latin typeface="Arial" panose="020B0604020202020204" pitchFamily="34" charset="0"/>
                <a:cs typeface="Arial" panose="020B0604020202020204" pitchFamily="34" charset="0"/>
              </a:rPr>
              <a:t>El </a:t>
            </a:r>
            <a:r>
              <a:rPr lang="es-MX" sz="1400" b="1" dirty="0">
                <a:latin typeface="Arial" panose="020B0604020202020204" pitchFamily="34" charset="0"/>
                <a:cs typeface="Arial" panose="020B0604020202020204" pitchFamily="34" charset="0"/>
              </a:rPr>
              <a:t>artículo 449 de la Ley General de Instituciones y Procedimientos Electorales</a:t>
            </a:r>
            <a:r>
              <a:rPr lang="es-MX" sz="1400" dirty="0">
                <a:latin typeface="Arial" panose="020B0604020202020204" pitchFamily="34" charset="0"/>
                <a:cs typeface="Arial" panose="020B0604020202020204" pitchFamily="34" charset="0"/>
              </a:rPr>
              <a:t>, ……………, cuando ocurran las siguientes conductas:</a:t>
            </a:r>
          </a:p>
          <a:p>
            <a:pPr lvl="1" algn="just">
              <a:buFont typeface="Arial" panose="020B0604020202020204" pitchFamily="34" charset="0"/>
              <a:buNone/>
              <a:defRPr/>
            </a:pPr>
            <a:endParaRPr lang="es-MX" sz="1400" dirty="0">
              <a:latin typeface="Arial" panose="020B0604020202020204" pitchFamily="34" charset="0"/>
              <a:cs typeface="Arial" panose="020B0604020202020204" pitchFamily="34" charset="0"/>
            </a:endParaRPr>
          </a:p>
          <a:p>
            <a:pPr marL="800100" lvl="1" indent="-342900" algn="just">
              <a:buClr>
                <a:schemeClr val="accent6"/>
              </a:buClr>
              <a:buFont typeface="+mj-lt"/>
              <a:buAutoNum type="alphaLcParenR" startAt="4"/>
              <a:defRPr/>
            </a:pPr>
            <a:r>
              <a:rPr lang="es-MX" sz="1400" dirty="0">
                <a:latin typeface="Arial" panose="020B0604020202020204" pitchFamily="34" charset="0"/>
                <a:cs typeface="Arial" panose="020B0604020202020204" pitchFamily="34" charset="0"/>
              </a:rPr>
              <a:t>El incumplimiento del </a:t>
            </a:r>
            <a:r>
              <a:rPr lang="es-MX" sz="1400" dirty="0">
                <a:solidFill>
                  <a:schemeClr val="accent6">
                    <a:lumMod val="75000"/>
                  </a:schemeClr>
                </a:solidFill>
                <a:latin typeface="Arial" panose="020B0604020202020204" pitchFamily="34" charset="0"/>
                <a:cs typeface="Arial" panose="020B0604020202020204" pitchFamily="34" charset="0"/>
              </a:rPr>
              <a:t>principio de imparcialidad</a:t>
            </a:r>
            <a:r>
              <a:rPr lang="es-MX" sz="1400" dirty="0">
                <a:latin typeface="Arial" panose="020B0604020202020204" pitchFamily="34" charset="0"/>
                <a:cs typeface="Arial" panose="020B0604020202020204" pitchFamily="34" charset="0"/>
              </a:rPr>
              <a:t> establecido por el artículo 134 de la Constitución, cuando tal conducta afecte la equidad de la competencia entre los partidos políticos, entre los aspirantes, precandidatas y candidatas durante los procesos electorales;</a:t>
            </a:r>
          </a:p>
          <a:p>
            <a:pPr marL="800100" lvl="1" indent="-342900" algn="just">
              <a:buClr>
                <a:schemeClr val="accent6"/>
              </a:buClr>
              <a:buFont typeface="+mj-lt"/>
              <a:buAutoNum type="alphaLcParenR" startAt="4"/>
              <a:defRPr/>
            </a:pPr>
            <a:endParaRPr lang="es-MX" sz="1400" dirty="0">
              <a:latin typeface="Arial" panose="020B0604020202020204" pitchFamily="34" charset="0"/>
              <a:cs typeface="Arial" panose="020B0604020202020204" pitchFamily="34" charset="0"/>
            </a:endParaRPr>
          </a:p>
          <a:p>
            <a:pPr marL="800100" lvl="1" indent="-342900" algn="just">
              <a:buClr>
                <a:schemeClr val="accent6"/>
              </a:buClr>
              <a:buFont typeface="+mj-lt"/>
              <a:buAutoNum type="alphaLcParenR" startAt="4"/>
              <a:defRPr/>
            </a:pPr>
            <a:r>
              <a:rPr lang="es-MX" sz="1400" dirty="0">
                <a:latin typeface="Arial" panose="020B0604020202020204" pitchFamily="34" charset="0"/>
                <a:cs typeface="Arial" panose="020B0604020202020204" pitchFamily="34" charset="0"/>
              </a:rPr>
              <a:t>Durante los procesos electorales, la difusión de propaganda, en cualquier medio de comunicación social, que contravenga lo dispuesto por el párrafo octavo del artículo 134 de la Constitución;</a:t>
            </a:r>
          </a:p>
          <a:p>
            <a:pPr marL="800100" lvl="1" indent="-342900" algn="just">
              <a:buClr>
                <a:schemeClr val="accent6"/>
              </a:buClr>
              <a:buFont typeface="+mj-lt"/>
              <a:buAutoNum type="alphaLcParenR" startAt="4"/>
              <a:defRPr/>
            </a:pPr>
            <a:endParaRPr lang="es-MX" sz="1400" dirty="0">
              <a:latin typeface="Arial" panose="020B0604020202020204" pitchFamily="34" charset="0"/>
              <a:cs typeface="Arial" panose="020B0604020202020204" pitchFamily="34" charset="0"/>
            </a:endParaRPr>
          </a:p>
          <a:p>
            <a:pPr marL="800100" lvl="1" indent="-342900" algn="just">
              <a:buClr>
                <a:schemeClr val="accent6"/>
              </a:buClr>
              <a:buFont typeface="+mj-lt"/>
              <a:buAutoNum type="alphaLcParenR" startAt="4"/>
              <a:defRPr/>
            </a:pPr>
            <a:r>
              <a:rPr lang="es-MX" sz="1400" dirty="0">
                <a:solidFill>
                  <a:schemeClr val="accent6">
                    <a:lumMod val="75000"/>
                  </a:schemeClr>
                </a:solidFill>
                <a:latin typeface="Arial" panose="020B0604020202020204" pitchFamily="34" charset="0"/>
                <a:cs typeface="Arial" panose="020B0604020202020204" pitchFamily="34" charset="0"/>
              </a:rPr>
              <a:t>La utilización de programas sociales y de sus recursos</a:t>
            </a:r>
            <a:r>
              <a:rPr lang="es-MX" sz="1400" dirty="0">
                <a:latin typeface="Arial" panose="020B0604020202020204" pitchFamily="34" charset="0"/>
                <a:cs typeface="Arial" panose="020B0604020202020204" pitchFamily="34" charset="0"/>
              </a:rPr>
              <a:t>, del ámbito federal, estatal, municipal, o de la Ciudad de México, con la finalidad de inducir o coaccionar a las Ciudadanas y  Ciudadanos para votar a favor o en contra de cualquier partido político o persona candidata, y</a:t>
            </a:r>
          </a:p>
        </p:txBody>
      </p:sp>
      <p:pic>
        <p:nvPicPr>
          <p:cNvPr id="2" name="Imagen 1" descr="C:\Users\wilfredoRMS\Desktop\Logo IEE.png">
            <a:extLst>
              <a:ext uri="{FF2B5EF4-FFF2-40B4-BE49-F238E27FC236}">
                <a16:creationId xmlns:a16="http://schemas.microsoft.com/office/drawing/2014/main" xmlns="" id="{C835E4F1-8C47-400C-A1A8-015AC0FC5590}"/>
              </a:ext>
            </a:extLst>
          </p:cNvPr>
          <p:cNvPicPr/>
          <p:nvPr/>
        </p:nvPicPr>
        <p:blipFill>
          <a:blip r:embed="rId3"/>
          <a:srcRect/>
          <a:stretch>
            <a:fillRect/>
          </a:stretch>
        </p:blipFill>
        <p:spPr bwMode="auto">
          <a:xfrm>
            <a:off x="499188" y="5998688"/>
            <a:ext cx="974708" cy="559441"/>
          </a:xfrm>
          <a:prstGeom prst="rect">
            <a:avLst/>
          </a:prstGeom>
          <a:ln>
            <a:noFill/>
          </a:ln>
          <a:effectLst>
            <a:outerShdw sx="1000" sy="1000" algn="tl" rotWithShape="0">
              <a:schemeClr val="bg1"/>
            </a:outerShdw>
          </a:effectLst>
        </p:spPr>
      </p:pic>
      <p:pic>
        <p:nvPicPr>
          <p:cNvPr id="3" name="Imagen 1">
            <a:extLst>
              <a:ext uri="{FF2B5EF4-FFF2-40B4-BE49-F238E27FC236}">
                <a16:creationId xmlns:a16="http://schemas.microsoft.com/office/drawing/2014/main" xmlns="" id="{25B3297F-EFEA-4BCB-9009-BD5C407C887B}"/>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526431" y="6154407"/>
            <a:ext cx="1066800" cy="3136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Picture 2" descr="LOGO CPCEM MOD">
            <a:extLst>
              <a:ext uri="{FF2B5EF4-FFF2-40B4-BE49-F238E27FC236}">
                <a16:creationId xmlns:a16="http://schemas.microsoft.com/office/drawing/2014/main" xmlns="" id="{8EE931DA-F7BC-4FFF-8FAC-821BD41BDA9D}"/>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t="9921" r="2539" b="7738"/>
          <a:stretch>
            <a:fillRect/>
          </a:stretch>
        </p:blipFill>
        <p:spPr bwMode="auto">
          <a:xfrm>
            <a:off x="7411932" y="6071792"/>
            <a:ext cx="1283972" cy="4040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Imagen 4">
            <a:extLst>
              <a:ext uri="{FF2B5EF4-FFF2-40B4-BE49-F238E27FC236}">
                <a16:creationId xmlns:a16="http://schemas.microsoft.com/office/drawing/2014/main" xmlns="" id="{16A5BCFB-F270-412E-ABE9-96B983DAAC61}"/>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126756" y="5998131"/>
            <a:ext cx="2580974" cy="551335"/>
          </a:xfrm>
          <a:prstGeom prst="rect">
            <a:avLst/>
          </a:prstGeom>
        </p:spPr>
      </p:pic>
      <p:sp>
        <p:nvSpPr>
          <p:cNvPr id="6" name="Rectángulo 5">
            <a:extLst>
              <a:ext uri="{FF2B5EF4-FFF2-40B4-BE49-F238E27FC236}">
                <a16:creationId xmlns:a16="http://schemas.microsoft.com/office/drawing/2014/main" xmlns="" id="{FE9DCA52-AC33-429A-989E-9A060A89CDB2}"/>
              </a:ext>
            </a:extLst>
          </p:cNvPr>
          <p:cNvSpPr/>
          <p:nvPr/>
        </p:nvSpPr>
        <p:spPr>
          <a:xfrm>
            <a:off x="0" y="533400"/>
            <a:ext cx="9144000" cy="584198"/>
          </a:xfrm>
          <a:prstGeom prst="rect">
            <a:avLst/>
          </a:prstGeom>
          <a:solidFill>
            <a:srgbClr val="D99C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7" name="CuadroTexto 6">
            <a:extLst>
              <a:ext uri="{FF2B5EF4-FFF2-40B4-BE49-F238E27FC236}">
                <a16:creationId xmlns:a16="http://schemas.microsoft.com/office/drawing/2014/main" xmlns="" id="{35693752-9D73-4FAC-BC20-CA25E78698FA}"/>
              </a:ext>
            </a:extLst>
          </p:cNvPr>
          <p:cNvSpPr txBox="1"/>
          <p:nvPr/>
        </p:nvSpPr>
        <p:spPr>
          <a:xfrm>
            <a:off x="0" y="609600"/>
            <a:ext cx="9144000" cy="492443"/>
          </a:xfrm>
          <a:prstGeom prst="rect">
            <a:avLst/>
          </a:prstGeom>
          <a:noFill/>
        </p:spPr>
        <p:txBody>
          <a:bodyPr wrap="square" rtlCol="0" anchor="ctr">
            <a:spAutoFit/>
          </a:bodyPr>
          <a:lstStyle/>
          <a:p>
            <a:pPr algn="ctr"/>
            <a:r>
              <a:rPr lang="es-MX" sz="2600" b="1" dirty="0">
                <a:solidFill>
                  <a:srgbClr val="FFFFFF"/>
                </a:solidFill>
                <a:latin typeface="Arial Black" panose="020B0A04020102020204" pitchFamily="34" charset="0"/>
                <a:cs typeface="Helvetica" pitchFamily="2" charset="0"/>
              </a:rPr>
              <a:t>INFRACCIONES</a:t>
            </a:r>
            <a:endParaRPr lang="es-MX" sz="2600" dirty="0">
              <a:solidFill>
                <a:srgbClr val="FFFFFF"/>
              </a:solidFill>
              <a:latin typeface="Arial" panose="020B0604020202020204" pitchFamily="34" charset="0"/>
              <a:cs typeface="Arial" panose="020B0604020202020204" pitchFamily="34" charset="0"/>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6" name="Rectangle 8">
            <a:extLst>
              <a:ext uri="{FF2B5EF4-FFF2-40B4-BE49-F238E27FC236}">
                <a16:creationId xmlns:a16="http://schemas.microsoft.com/office/drawing/2014/main" xmlns="" id="{9B86055E-B477-47D8-BFD2-79F4B54D8324}"/>
              </a:ext>
            </a:extLst>
          </p:cNvPr>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endParaRPr lang="es-MX" altLang="es-MX" sz="1800"/>
          </a:p>
        </p:txBody>
      </p:sp>
      <p:sp>
        <p:nvSpPr>
          <p:cNvPr id="44037" name="Rectangle 9">
            <a:extLst>
              <a:ext uri="{FF2B5EF4-FFF2-40B4-BE49-F238E27FC236}">
                <a16:creationId xmlns:a16="http://schemas.microsoft.com/office/drawing/2014/main" xmlns="" id="{A05F29DB-159A-46DE-BC87-4D75A4E434D1}"/>
              </a:ext>
            </a:extLst>
          </p:cNvPr>
          <p:cNvSpPr>
            <a:spLocks noChangeArrowheads="1"/>
          </p:cNvSpPr>
          <p:nvPr/>
        </p:nvSpPr>
        <p:spPr bwMode="auto">
          <a:xfrm>
            <a:off x="-450850" y="11176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a:spcBef>
                <a:spcPct val="0"/>
              </a:spcBef>
              <a:buFontTx/>
              <a:buNone/>
            </a:pPr>
            <a:r>
              <a:rPr lang="es-ES" altLang="es-MX" sz="1200">
                <a:cs typeface="Times New Roman" panose="02020603050405020304" pitchFamily="18" charset="0"/>
              </a:rPr>
              <a:t>  </a:t>
            </a:r>
            <a:endParaRPr lang="es-ES" altLang="es-MX" sz="1800"/>
          </a:p>
        </p:txBody>
      </p:sp>
      <p:sp>
        <p:nvSpPr>
          <p:cNvPr id="35846" name="CuadroTexto 11">
            <a:extLst>
              <a:ext uri="{FF2B5EF4-FFF2-40B4-BE49-F238E27FC236}">
                <a16:creationId xmlns:a16="http://schemas.microsoft.com/office/drawing/2014/main" xmlns="" id="{72F2EC9F-8003-447A-834A-486F1E659E4C}"/>
              </a:ext>
            </a:extLst>
          </p:cNvPr>
          <p:cNvSpPr txBox="1">
            <a:spLocks noChangeArrowheads="1"/>
          </p:cNvSpPr>
          <p:nvPr/>
        </p:nvSpPr>
        <p:spPr bwMode="auto">
          <a:xfrm>
            <a:off x="648494" y="1791391"/>
            <a:ext cx="7847012" cy="32378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just">
              <a:buFont typeface="Arial" panose="020B0604020202020204" pitchFamily="34" charset="0"/>
              <a:buNone/>
              <a:defRPr/>
            </a:pPr>
            <a:r>
              <a:rPr lang="es-MX" sz="1400" dirty="0">
                <a:latin typeface="Arial" panose="020B0604020202020204" pitchFamily="34" charset="0"/>
                <a:cs typeface="Arial" panose="020B0604020202020204" pitchFamily="34" charset="0"/>
              </a:rPr>
              <a:t>El </a:t>
            </a:r>
            <a:r>
              <a:rPr lang="es-MX" sz="1400" b="1" dirty="0">
                <a:latin typeface="Arial" panose="020B0604020202020204" pitchFamily="34" charset="0"/>
                <a:cs typeface="Arial" panose="020B0604020202020204" pitchFamily="34" charset="0"/>
              </a:rPr>
              <a:t>artículo 457 de la Ley General de Instituciones y Procedimientos Electorales</a:t>
            </a:r>
            <a:r>
              <a:rPr lang="es-MX" sz="1400" dirty="0">
                <a:latin typeface="Arial" panose="020B0604020202020204" pitchFamily="34" charset="0"/>
                <a:cs typeface="Arial" panose="020B0604020202020204" pitchFamily="34" charset="0"/>
              </a:rPr>
              <a:t>, ……………, señala lo siguiente:</a:t>
            </a:r>
          </a:p>
          <a:p>
            <a:pPr lvl="1" algn="just">
              <a:buFont typeface="Arial" panose="020B0604020202020204" pitchFamily="34" charset="0"/>
              <a:buNone/>
              <a:defRPr/>
            </a:pPr>
            <a:endParaRPr lang="es-MX" sz="1400" dirty="0">
              <a:latin typeface="Arial" panose="020B0604020202020204" pitchFamily="34" charset="0"/>
              <a:cs typeface="Arial" panose="020B0604020202020204" pitchFamily="34" charset="0"/>
            </a:endParaRPr>
          </a:p>
          <a:p>
            <a:pPr lvl="1" algn="just">
              <a:buFont typeface="Arial" panose="020B0604020202020204" pitchFamily="34" charset="0"/>
              <a:buNone/>
              <a:defRPr/>
            </a:pPr>
            <a:r>
              <a:rPr lang="es-MX" sz="1400" b="1" dirty="0">
                <a:latin typeface="Arial" panose="020B0604020202020204" pitchFamily="34" charset="0"/>
                <a:cs typeface="Arial" panose="020B0604020202020204" pitchFamily="34" charset="0"/>
              </a:rPr>
              <a:t>Artículo 457.</a:t>
            </a:r>
          </a:p>
          <a:p>
            <a:pPr lvl="1" algn="just">
              <a:buFont typeface="Arial" panose="020B0604020202020204" pitchFamily="34" charset="0"/>
              <a:buNone/>
              <a:defRPr/>
            </a:pPr>
            <a:endParaRPr lang="es-MX" sz="1400" dirty="0">
              <a:latin typeface="Arial" panose="020B0604020202020204" pitchFamily="34" charset="0"/>
              <a:cs typeface="Arial" panose="020B0604020202020204" pitchFamily="34" charset="0"/>
            </a:endParaRPr>
          </a:p>
          <a:p>
            <a:pPr marL="800100" lvl="1" indent="-342900" algn="just">
              <a:lnSpc>
                <a:spcPct val="110000"/>
              </a:lnSpc>
              <a:buClr>
                <a:schemeClr val="accent6"/>
              </a:buClr>
              <a:buFont typeface="+mj-lt"/>
              <a:buAutoNum type="arabicPeriod"/>
              <a:defRPr/>
            </a:pPr>
            <a:r>
              <a:rPr lang="es-MX" sz="1400" b="1" dirty="0">
                <a:latin typeface="Arial" panose="020B0604020202020204" pitchFamily="34" charset="0"/>
                <a:cs typeface="Arial" panose="020B0604020202020204" pitchFamily="34" charset="0"/>
              </a:rPr>
              <a:t>Cuando las autoridades</a:t>
            </a:r>
            <a:r>
              <a:rPr lang="es-MX" sz="1400" dirty="0">
                <a:latin typeface="Arial" panose="020B0604020202020204" pitchFamily="34" charset="0"/>
                <a:cs typeface="Arial" panose="020B0604020202020204" pitchFamily="34" charset="0"/>
              </a:rPr>
              <a:t> federales, estatales o municipales </a:t>
            </a:r>
            <a:r>
              <a:rPr lang="es-MX" sz="1400" dirty="0">
                <a:solidFill>
                  <a:schemeClr val="accent6">
                    <a:lumMod val="75000"/>
                  </a:schemeClr>
                </a:solidFill>
                <a:latin typeface="Arial" panose="020B0604020202020204" pitchFamily="34" charset="0"/>
                <a:cs typeface="Arial" panose="020B0604020202020204" pitchFamily="34" charset="0"/>
              </a:rPr>
              <a:t>cometan alguna infracción</a:t>
            </a:r>
            <a:r>
              <a:rPr lang="es-MX" sz="1400" dirty="0">
                <a:latin typeface="Arial" panose="020B0604020202020204" pitchFamily="34" charset="0"/>
                <a:cs typeface="Arial" panose="020B0604020202020204" pitchFamily="34" charset="0"/>
              </a:rPr>
              <a:t> prevista en esta Ley, incumplan los mandatos de la autoridad electoral, no proporcionen en tiempo y forma la información que les sea solicitada, o no presten el auxilio y colaboración que les sea requerida por los órganos del Instituto, </a:t>
            </a:r>
            <a:r>
              <a:rPr lang="es-MX" sz="1400" dirty="0">
                <a:solidFill>
                  <a:schemeClr val="accent6">
                    <a:lumMod val="75000"/>
                  </a:schemeClr>
                </a:solidFill>
                <a:latin typeface="Arial" panose="020B0604020202020204" pitchFamily="34" charset="0"/>
                <a:cs typeface="Arial" panose="020B0604020202020204" pitchFamily="34" charset="0"/>
              </a:rPr>
              <a:t>se dará vista al superior jerárquico y, en su caso, presentará la queja ante la autoridad competente</a:t>
            </a:r>
            <a:r>
              <a:rPr lang="es-MX" sz="1400" dirty="0">
                <a:latin typeface="Arial" panose="020B0604020202020204" pitchFamily="34" charset="0"/>
                <a:cs typeface="Arial" panose="020B0604020202020204" pitchFamily="34" charset="0"/>
              </a:rPr>
              <a:t> por hechos que pudieran constituir responsabilidades administrativas o las denuncias o querellas ante el agente del Ministerio Público que deba conocer de ellas, a fin de que se proceda en los términos de las leyes aplicables.</a:t>
            </a:r>
            <a:endParaRPr lang="es-MX" sz="1600" dirty="0">
              <a:latin typeface="Kalinga" panose="020B0502040204020203" pitchFamily="34" charset="0"/>
              <a:cs typeface="Kalinga" panose="020B0502040204020203" pitchFamily="34" charset="0"/>
            </a:endParaRPr>
          </a:p>
        </p:txBody>
      </p:sp>
      <p:pic>
        <p:nvPicPr>
          <p:cNvPr id="2" name="Imagen 1" descr="C:\Users\wilfredoRMS\Desktop\Logo IEE.png">
            <a:extLst>
              <a:ext uri="{FF2B5EF4-FFF2-40B4-BE49-F238E27FC236}">
                <a16:creationId xmlns:a16="http://schemas.microsoft.com/office/drawing/2014/main" xmlns="" id="{3CD1FBA6-75B0-4C72-929C-C908C14B7AF4}"/>
              </a:ext>
            </a:extLst>
          </p:cNvPr>
          <p:cNvPicPr/>
          <p:nvPr/>
        </p:nvPicPr>
        <p:blipFill>
          <a:blip r:embed="rId3"/>
          <a:srcRect/>
          <a:stretch>
            <a:fillRect/>
          </a:stretch>
        </p:blipFill>
        <p:spPr bwMode="auto">
          <a:xfrm>
            <a:off x="499188" y="5998688"/>
            <a:ext cx="974708" cy="559441"/>
          </a:xfrm>
          <a:prstGeom prst="rect">
            <a:avLst/>
          </a:prstGeom>
          <a:ln>
            <a:noFill/>
          </a:ln>
          <a:effectLst>
            <a:outerShdw sx="1000" sy="1000" algn="tl" rotWithShape="0">
              <a:schemeClr val="bg1"/>
            </a:outerShdw>
          </a:effectLst>
        </p:spPr>
      </p:pic>
      <p:pic>
        <p:nvPicPr>
          <p:cNvPr id="3" name="Imagen 1">
            <a:extLst>
              <a:ext uri="{FF2B5EF4-FFF2-40B4-BE49-F238E27FC236}">
                <a16:creationId xmlns:a16="http://schemas.microsoft.com/office/drawing/2014/main" xmlns="" id="{054F85D9-F14D-4469-A007-396A4CD388C8}"/>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526431" y="6154407"/>
            <a:ext cx="1066800" cy="3136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Picture 2" descr="LOGO CPCEM MOD">
            <a:extLst>
              <a:ext uri="{FF2B5EF4-FFF2-40B4-BE49-F238E27FC236}">
                <a16:creationId xmlns:a16="http://schemas.microsoft.com/office/drawing/2014/main" xmlns="" id="{FE83D46D-7E66-4E9C-83BF-B9F095C1FEA0}"/>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t="9921" r="2539" b="7738"/>
          <a:stretch>
            <a:fillRect/>
          </a:stretch>
        </p:blipFill>
        <p:spPr bwMode="auto">
          <a:xfrm>
            <a:off x="7411932" y="6071792"/>
            <a:ext cx="1283972" cy="4040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Imagen 4">
            <a:extLst>
              <a:ext uri="{FF2B5EF4-FFF2-40B4-BE49-F238E27FC236}">
                <a16:creationId xmlns:a16="http://schemas.microsoft.com/office/drawing/2014/main" xmlns="" id="{C2A5EC3F-00B9-4C4A-A714-2F06D41D7DE4}"/>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126756" y="5998131"/>
            <a:ext cx="2580974" cy="551335"/>
          </a:xfrm>
          <a:prstGeom prst="rect">
            <a:avLst/>
          </a:prstGeom>
        </p:spPr>
      </p:pic>
      <p:sp>
        <p:nvSpPr>
          <p:cNvPr id="6" name="Rectángulo 5">
            <a:extLst>
              <a:ext uri="{FF2B5EF4-FFF2-40B4-BE49-F238E27FC236}">
                <a16:creationId xmlns:a16="http://schemas.microsoft.com/office/drawing/2014/main" xmlns="" id="{44EEED72-6EB7-45F3-9A37-9CB5C6290887}"/>
              </a:ext>
            </a:extLst>
          </p:cNvPr>
          <p:cNvSpPr/>
          <p:nvPr/>
        </p:nvSpPr>
        <p:spPr>
          <a:xfrm>
            <a:off x="0" y="533400"/>
            <a:ext cx="9144000" cy="584198"/>
          </a:xfrm>
          <a:prstGeom prst="rect">
            <a:avLst/>
          </a:prstGeom>
          <a:solidFill>
            <a:srgbClr val="D99C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7" name="CuadroTexto 6">
            <a:extLst>
              <a:ext uri="{FF2B5EF4-FFF2-40B4-BE49-F238E27FC236}">
                <a16:creationId xmlns:a16="http://schemas.microsoft.com/office/drawing/2014/main" xmlns="" id="{AD7DCEEA-92BE-441B-8C17-8E6761CE8C05}"/>
              </a:ext>
            </a:extLst>
          </p:cNvPr>
          <p:cNvSpPr txBox="1"/>
          <p:nvPr/>
        </p:nvSpPr>
        <p:spPr>
          <a:xfrm>
            <a:off x="0" y="609600"/>
            <a:ext cx="9144000" cy="492443"/>
          </a:xfrm>
          <a:prstGeom prst="rect">
            <a:avLst/>
          </a:prstGeom>
          <a:noFill/>
        </p:spPr>
        <p:txBody>
          <a:bodyPr wrap="square" rtlCol="0" anchor="ctr">
            <a:spAutoFit/>
          </a:bodyPr>
          <a:lstStyle/>
          <a:p>
            <a:pPr algn="ctr"/>
            <a:r>
              <a:rPr lang="es-MX" sz="2600" b="1" dirty="0">
                <a:solidFill>
                  <a:srgbClr val="FFFFFF"/>
                </a:solidFill>
                <a:latin typeface="Arial Black" panose="020B0A04020102020204" pitchFamily="34" charset="0"/>
                <a:cs typeface="Helvetica" pitchFamily="2" charset="0"/>
              </a:rPr>
              <a:t>INFRACCIONES</a:t>
            </a:r>
            <a:endParaRPr lang="es-MX" sz="2600" dirty="0">
              <a:solidFill>
                <a:srgbClr val="FFFFFF"/>
              </a:solidFill>
              <a:latin typeface="Arial" panose="020B0604020202020204" pitchFamily="34" charset="0"/>
              <a:cs typeface="Arial" panose="020B0604020202020204" pitchFamily="34" charset="0"/>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4" name="Rectangle 8">
            <a:extLst>
              <a:ext uri="{FF2B5EF4-FFF2-40B4-BE49-F238E27FC236}">
                <a16:creationId xmlns:a16="http://schemas.microsoft.com/office/drawing/2014/main" xmlns="" id="{6DE172BC-F912-4C02-AC6A-9BC2ED1BD23B}"/>
              </a:ext>
            </a:extLst>
          </p:cNvPr>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endParaRPr lang="es-MX" altLang="es-MX" sz="1800"/>
          </a:p>
        </p:txBody>
      </p:sp>
      <p:sp>
        <p:nvSpPr>
          <p:cNvPr id="46085" name="Rectangle 9">
            <a:extLst>
              <a:ext uri="{FF2B5EF4-FFF2-40B4-BE49-F238E27FC236}">
                <a16:creationId xmlns:a16="http://schemas.microsoft.com/office/drawing/2014/main" xmlns="" id="{84EA0819-7C9B-49BF-A8FA-BD8FF74031BE}"/>
              </a:ext>
            </a:extLst>
          </p:cNvPr>
          <p:cNvSpPr>
            <a:spLocks noChangeArrowheads="1"/>
          </p:cNvSpPr>
          <p:nvPr/>
        </p:nvSpPr>
        <p:spPr bwMode="auto">
          <a:xfrm>
            <a:off x="-450850" y="11176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a:spcBef>
                <a:spcPct val="0"/>
              </a:spcBef>
              <a:buFontTx/>
              <a:buNone/>
            </a:pPr>
            <a:r>
              <a:rPr lang="es-ES" altLang="es-MX" sz="1200">
                <a:cs typeface="Times New Roman" panose="02020603050405020304" pitchFamily="18" charset="0"/>
              </a:rPr>
              <a:t>  </a:t>
            </a:r>
            <a:endParaRPr lang="es-ES" altLang="es-MX" sz="1800"/>
          </a:p>
        </p:txBody>
      </p:sp>
      <p:sp>
        <p:nvSpPr>
          <p:cNvPr id="35846" name="CuadroTexto 11">
            <a:extLst>
              <a:ext uri="{FF2B5EF4-FFF2-40B4-BE49-F238E27FC236}">
                <a16:creationId xmlns:a16="http://schemas.microsoft.com/office/drawing/2014/main" xmlns="" id="{8F4338B0-65D2-4C8B-BAF3-FFF4D5CAE9E6}"/>
              </a:ext>
            </a:extLst>
          </p:cNvPr>
          <p:cNvSpPr txBox="1">
            <a:spLocks noChangeArrowheads="1"/>
          </p:cNvSpPr>
          <p:nvPr/>
        </p:nvSpPr>
        <p:spPr bwMode="auto">
          <a:xfrm>
            <a:off x="2895600" y="1905000"/>
            <a:ext cx="5492750" cy="2893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just">
              <a:spcBef>
                <a:spcPct val="0"/>
              </a:spcBef>
              <a:buFontTx/>
              <a:buNone/>
              <a:defRPr/>
            </a:pPr>
            <a:r>
              <a:rPr lang="es-MX" altLang="es-MX" sz="1400" dirty="0">
                <a:latin typeface="Arial" panose="020B0604020202020204" pitchFamily="34" charset="0"/>
                <a:cs typeface="Arial" panose="020B0604020202020204" pitchFamily="34" charset="0"/>
              </a:rPr>
              <a:t>El objetivo del presente Protocolo Electoral es que las servidoras y los servidores públicos de Sonora, tengan una herramienta de consulta básica sobre su actuación </a:t>
            </a:r>
            <a:r>
              <a:rPr lang="es-MX" altLang="es-MX" sz="1400" dirty="0">
                <a:solidFill>
                  <a:schemeClr val="accent6">
                    <a:lumMod val="75000"/>
                  </a:schemeClr>
                </a:solidFill>
                <a:latin typeface="Arial" panose="020B0604020202020204" pitchFamily="34" charset="0"/>
                <a:cs typeface="Arial" panose="020B0604020202020204" pitchFamily="34" charset="0"/>
              </a:rPr>
              <a:t>en el marco del Proceso Electoral Ordinario Local  2020-2021.</a:t>
            </a:r>
            <a:r>
              <a:rPr lang="es-MX" altLang="es-MX" sz="1400" dirty="0">
                <a:latin typeface="Arial" panose="020B0604020202020204" pitchFamily="34" charset="0"/>
                <a:cs typeface="Arial" panose="020B0604020202020204" pitchFamily="34" charset="0"/>
              </a:rPr>
              <a:t> </a:t>
            </a:r>
          </a:p>
          <a:p>
            <a:pPr algn="just">
              <a:spcBef>
                <a:spcPct val="0"/>
              </a:spcBef>
              <a:buFontTx/>
              <a:buNone/>
              <a:defRPr/>
            </a:pPr>
            <a:endParaRPr lang="es-MX" altLang="es-MX" sz="1400" dirty="0">
              <a:latin typeface="Arial" panose="020B0604020202020204" pitchFamily="34" charset="0"/>
              <a:cs typeface="Arial" panose="020B0604020202020204" pitchFamily="34" charset="0"/>
            </a:endParaRPr>
          </a:p>
          <a:p>
            <a:pPr algn="just">
              <a:spcBef>
                <a:spcPct val="0"/>
              </a:spcBef>
              <a:buFontTx/>
              <a:buNone/>
              <a:defRPr/>
            </a:pPr>
            <a:r>
              <a:rPr lang="es-MX" altLang="es-MX" sz="1400" dirty="0">
                <a:latin typeface="Arial" panose="020B0604020202020204" pitchFamily="34" charset="0"/>
                <a:cs typeface="Arial" panose="020B0604020202020204" pitchFamily="34" charset="0"/>
              </a:rPr>
              <a:t>Se pretende inhibir la comisión de conductas contrarias a la ley y concientizar sobre la importancia de la participación de todo el personal en las acciones preventivas de Blindaje Electoral.</a:t>
            </a:r>
          </a:p>
          <a:p>
            <a:pPr>
              <a:spcBef>
                <a:spcPct val="0"/>
              </a:spcBef>
              <a:buFontTx/>
              <a:buNone/>
              <a:defRPr/>
            </a:pPr>
            <a:endParaRPr lang="es-MX" altLang="es-MX" sz="1400" dirty="0">
              <a:latin typeface="Arial" panose="020B0604020202020204" pitchFamily="34" charset="0"/>
              <a:cs typeface="Arial" panose="020B0604020202020204" pitchFamily="34" charset="0"/>
            </a:endParaRPr>
          </a:p>
          <a:p>
            <a:pPr algn="just">
              <a:spcBef>
                <a:spcPct val="0"/>
              </a:spcBef>
              <a:buFontTx/>
              <a:buNone/>
              <a:defRPr/>
            </a:pPr>
            <a:r>
              <a:rPr lang="es-MX" altLang="es-MX" sz="1400" dirty="0">
                <a:latin typeface="Arial" panose="020B0604020202020204" pitchFamily="34" charset="0"/>
                <a:cs typeface="Arial" panose="020B0604020202020204" pitchFamily="34" charset="0"/>
              </a:rPr>
              <a:t>El </a:t>
            </a:r>
            <a:r>
              <a:rPr lang="es-MX" altLang="es-MX" sz="1400" b="1" dirty="0">
                <a:latin typeface="Arial" panose="020B0604020202020204" pitchFamily="34" charset="0"/>
                <a:cs typeface="Arial" panose="020B0604020202020204" pitchFamily="34" charset="0"/>
              </a:rPr>
              <a:t>domingo 6 de junio de 2021</a:t>
            </a:r>
            <a:r>
              <a:rPr lang="es-MX" altLang="es-MX" sz="1400" dirty="0">
                <a:latin typeface="Arial" panose="020B0604020202020204" pitchFamily="34" charset="0"/>
                <a:cs typeface="Arial" panose="020B0604020202020204" pitchFamily="34" charset="0"/>
              </a:rPr>
              <a:t> se celebrará la jornada electoral a nivel federal y a nivel local en 32 entidades federativas, por lo que es importante que todas y todos los servidores públicos conozcan las conductas que son contrarias a la normatividad.</a:t>
            </a:r>
          </a:p>
        </p:txBody>
      </p:sp>
      <p:pic>
        <p:nvPicPr>
          <p:cNvPr id="2" name="Imagen 1" descr="C:\Users\wilfredoRMS\Desktop\Logo IEE.png">
            <a:extLst>
              <a:ext uri="{FF2B5EF4-FFF2-40B4-BE49-F238E27FC236}">
                <a16:creationId xmlns:a16="http://schemas.microsoft.com/office/drawing/2014/main" xmlns="" id="{D9ED8BCE-EEB5-48D9-B1AC-289F87345C5B}"/>
              </a:ext>
            </a:extLst>
          </p:cNvPr>
          <p:cNvPicPr/>
          <p:nvPr/>
        </p:nvPicPr>
        <p:blipFill>
          <a:blip r:embed="rId3"/>
          <a:srcRect/>
          <a:stretch>
            <a:fillRect/>
          </a:stretch>
        </p:blipFill>
        <p:spPr bwMode="auto">
          <a:xfrm>
            <a:off x="499188" y="5998688"/>
            <a:ext cx="974708" cy="559441"/>
          </a:xfrm>
          <a:prstGeom prst="rect">
            <a:avLst/>
          </a:prstGeom>
          <a:ln>
            <a:noFill/>
          </a:ln>
          <a:effectLst>
            <a:outerShdw sx="1000" sy="1000" algn="tl" rotWithShape="0">
              <a:schemeClr val="bg1"/>
            </a:outerShdw>
          </a:effectLst>
        </p:spPr>
      </p:pic>
      <p:pic>
        <p:nvPicPr>
          <p:cNvPr id="3" name="Imagen 1">
            <a:extLst>
              <a:ext uri="{FF2B5EF4-FFF2-40B4-BE49-F238E27FC236}">
                <a16:creationId xmlns:a16="http://schemas.microsoft.com/office/drawing/2014/main" xmlns="" id="{7798DCEB-8767-45A2-8911-5B6300BE166A}"/>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526431" y="6154407"/>
            <a:ext cx="1066800" cy="3136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Picture 2" descr="LOGO CPCEM MOD">
            <a:extLst>
              <a:ext uri="{FF2B5EF4-FFF2-40B4-BE49-F238E27FC236}">
                <a16:creationId xmlns:a16="http://schemas.microsoft.com/office/drawing/2014/main" xmlns="" id="{53986274-64D3-4E9C-9D25-6AC2BD25C5FF}"/>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t="9921" r="2539" b="7738"/>
          <a:stretch>
            <a:fillRect/>
          </a:stretch>
        </p:blipFill>
        <p:spPr bwMode="auto">
          <a:xfrm>
            <a:off x="7411932" y="6071792"/>
            <a:ext cx="1283972" cy="4040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Imagen 4">
            <a:extLst>
              <a:ext uri="{FF2B5EF4-FFF2-40B4-BE49-F238E27FC236}">
                <a16:creationId xmlns:a16="http://schemas.microsoft.com/office/drawing/2014/main" xmlns="" id="{B9AD35A9-0ED8-42AD-A1FE-C6BDC1F26A21}"/>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126756" y="5998131"/>
            <a:ext cx="2580974" cy="551335"/>
          </a:xfrm>
          <a:prstGeom prst="rect">
            <a:avLst/>
          </a:prstGeom>
        </p:spPr>
      </p:pic>
      <p:sp>
        <p:nvSpPr>
          <p:cNvPr id="6" name="Rectángulo 5">
            <a:extLst>
              <a:ext uri="{FF2B5EF4-FFF2-40B4-BE49-F238E27FC236}">
                <a16:creationId xmlns:a16="http://schemas.microsoft.com/office/drawing/2014/main" xmlns="" id="{CA956F92-3554-40CE-8213-41D1F6E31756}"/>
              </a:ext>
            </a:extLst>
          </p:cNvPr>
          <p:cNvSpPr/>
          <p:nvPr/>
        </p:nvSpPr>
        <p:spPr>
          <a:xfrm>
            <a:off x="0" y="382196"/>
            <a:ext cx="9144000" cy="735402"/>
          </a:xfrm>
          <a:prstGeom prst="rect">
            <a:avLst/>
          </a:prstGeom>
          <a:solidFill>
            <a:srgbClr val="D99C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7" name="CuadroTexto 6">
            <a:extLst>
              <a:ext uri="{FF2B5EF4-FFF2-40B4-BE49-F238E27FC236}">
                <a16:creationId xmlns:a16="http://schemas.microsoft.com/office/drawing/2014/main" xmlns="" id="{148EDA96-79CD-4415-B9AA-8F42558223B9}"/>
              </a:ext>
            </a:extLst>
          </p:cNvPr>
          <p:cNvSpPr txBox="1"/>
          <p:nvPr/>
        </p:nvSpPr>
        <p:spPr>
          <a:xfrm>
            <a:off x="0" y="393440"/>
            <a:ext cx="9144000" cy="707886"/>
          </a:xfrm>
          <a:prstGeom prst="rect">
            <a:avLst/>
          </a:prstGeom>
          <a:noFill/>
        </p:spPr>
        <p:txBody>
          <a:bodyPr wrap="square" rtlCol="0" anchor="ctr">
            <a:spAutoFit/>
          </a:bodyPr>
          <a:lstStyle/>
          <a:p>
            <a:pPr algn="ctr"/>
            <a:r>
              <a:rPr lang="es-MX" sz="2000" b="1">
                <a:solidFill>
                  <a:srgbClr val="FFFFFF"/>
                </a:solidFill>
                <a:latin typeface="Arial Black" panose="020B0A04020102020204" pitchFamily="34" charset="0"/>
                <a:cs typeface="Helvetica" pitchFamily="2" charset="0"/>
              </a:rPr>
              <a:t>RECOMENDACIONES PARA</a:t>
            </a:r>
          </a:p>
          <a:p>
            <a:pPr algn="ctr"/>
            <a:r>
              <a:rPr lang="es-MX" sz="2000" b="1">
                <a:solidFill>
                  <a:srgbClr val="FFFFFF"/>
                </a:solidFill>
                <a:latin typeface="Arial Black" panose="020B0A04020102020204" pitchFamily="34" charset="0"/>
                <a:cs typeface="Helvetica" pitchFamily="2" charset="0"/>
              </a:rPr>
              <a:t>PROTOCOLO DE BLINDAJE ELECTORAL</a:t>
            </a:r>
            <a:endParaRPr lang="es-MX" sz="2000" dirty="0">
              <a:solidFill>
                <a:srgbClr val="FFFFFF"/>
              </a:solidFill>
              <a:latin typeface="Arial" panose="020B0604020202020204" pitchFamily="34" charset="0"/>
              <a:cs typeface="Arial" panose="020B0604020202020204" pitchFamily="34" charset="0"/>
            </a:endParaRPr>
          </a:p>
        </p:txBody>
      </p:sp>
      <p:pic>
        <p:nvPicPr>
          <p:cNvPr id="8" name="Gráfico 7">
            <a:extLst>
              <a:ext uri="{FF2B5EF4-FFF2-40B4-BE49-F238E27FC236}">
                <a16:creationId xmlns:a16="http://schemas.microsoft.com/office/drawing/2014/main" xmlns="" id="{C277C6F6-F7F5-4454-B782-A96B47463ADC}"/>
              </a:ext>
            </a:extLst>
          </p:cNvPr>
          <p:cNvPicPr>
            <a:picLocks noChangeAspect="1"/>
          </p:cNvPicPr>
          <p:nvPr/>
        </p:nvPicPr>
        <p:blipFill>
          <a:blip r:embed="rId7">
            <a:extLst>
              <a:ext uri="{96DAC541-7B7A-43D3-8B79-37D633B846F1}">
                <asvg:svgBlip xmlns:asvg="http://schemas.microsoft.com/office/drawing/2016/SVG/main" xmlns="" r:embed="rId8"/>
              </a:ext>
            </a:extLst>
          </a:blip>
          <a:stretch>
            <a:fillRect/>
          </a:stretch>
        </p:blipFill>
        <p:spPr>
          <a:xfrm>
            <a:off x="755650" y="2438400"/>
            <a:ext cx="1543050" cy="1685925"/>
          </a:xfrm>
          <a:prstGeom prst="rect">
            <a:avLst/>
          </a:prstGeom>
        </p:spPr>
      </p:pic>
      <p:pic>
        <p:nvPicPr>
          <p:cNvPr id="10" name="Gráfico 9">
            <a:extLst>
              <a:ext uri="{FF2B5EF4-FFF2-40B4-BE49-F238E27FC236}">
                <a16:creationId xmlns:a16="http://schemas.microsoft.com/office/drawing/2014/main" xmlns="" id="{261C89E1-9604-4C65-B30B-FECD3BC26664}"/>
              </a:ext>
            </a:extLst>
          </p:cNvPr>
          <p:cNvPicPr>
            <a:picLocks noChangeAspect="1"/>
          </p:cNvPicPr>
          <p:nvPr/>
        </p:nvPicPr>
        <p:blipFill>
          <a:blip r:embed="rId9">
            <a:extLst>
              <a:ext uri="{96DAC541-7B7A-43D3-8B79-37D633B846F1}">
                <asvg:svgBlip xmlns:asvg="http://schemas.microsoft.com/office/drawing/2016/SVG/main" xmlns="" r:embed="rId10"/>
              </a:ext>
            </a:extLst>
          </a:blip>
          <a:stretch>
            <a:fillRect/>
          </a:stretch>
        </p:blipFill>
        <p:spPr>
          <a:xfrm>
            <a:off x="1039457" y="2864894"/>
            <a:ext cx="975436" cy="559441"/>
          </a:xfrm>
          <a:prstGeom prst="rect">
            <a:avLst/>
          </a:prstGeom>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2" name="Rectangle 8">
            <a:extLst>
              <a:ext uri="{FF2B5EF4-FFF2-40B4-BE49-F238E27FC236}">
                <a16:creationId xmlns:a16="http://schemas.microsoft.com/office/drawing/2014/main" xmlns="" id="{4FF1FFFA-1354-4F38-A43B-510F76323349}"/>
              </a:ext>
            </a:extLst>
          </p:cNvPr>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endParaRPr lang="es-MX" altLang="es-MX" sz="1800"/>
          </a:p>
        </p:txBody>
      </p:sp>
      <p:sp>
        <p:nvSpPr>
          <p:cNvPr id="48133" name="Rectangle 9">
            <a:extLst>
              <a:ext uri="{FF2B5EF4-FFF2-40B4-BE49-F238E27FC236}">
                <a16:creationId xmlns:a16="http://schemas.microsoft.com/office/drawing/2014/main" xmlns="" id="{3D45C2B5-E70D-40A0-84F3-BF1D992CB6E6}"/>
              </a:ext>
            </a:extLst>
          </p:cNvPr>
          <p:cNvSpPr>
            <a:spLocks noChangeArrowheads="1"/>
          </p:cNvSpPr>
          <p:nvPr/>
        </p:nvSpPr>
        <p:spPr bwMode="auto">
          <a:xfrm>
            <a:off x="-450850" y="11176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a:spcBef>
                <a:spcPct val="0"/>
              </a:spcBef>
              <a:buFontTx/>
              <a:buNone/>
            </a:pPr>
            <a:r>
              <a:rPr lang="es-ES" altLang="es-MX" sz="1200">
                <a:cs typeface="Times New Roman" panose="02020603050405020304" pitchFamily="18" charset="0"/>
              </a:rPr>
              <a:t>  </a:t>
            </a:r>
            <a:endParaRPr lang="es-ES" altLang="es-MX" sz="1800"/>
          </a:p>
        </p:txBody>
      </p:sp>
      <p:pic>
        <p:nvPicPr>
          <p:cNvPr id="48137" name="Imagen 2" descr="Recorte de pantalla">
            <a:extLst>
              <a:ext uri="{FF2B5EF4-FFF2-40B4-BE49-F238E27FC236}">
                <a16:creationId xmlns:a16="http://schemas.microsoft.com/office/drawing/2014/main" xmlns="" id="{B5E7DF3F-EB22-4638-B618-A79AB8D63CBE}"/>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057400" y="1104900"/>
            <a:ext cx="5154613" cy="4605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 name="Imagen 1" descr="C:\Users\wilfredoRMS\Desktop\Logo IEE.png">
            <a:extLst>
              <a:ext uri="{FF2B5EF4-FFF2-40B4-BE49-F238E27FC236}">
                <a16:creationId xmlns:a16="http://schemas.microsoft.com/office/drawing/2014/main" xmlns="" id="{9A93E26A-7563-4573-8698-77AF8E8B0847}"/>
              </a:ext>
            </a:extLst>
          </p:cNvPr>
          <p:cNvPicPr/>
          <p:nvPr/>
        </p:nvPicPr>
        <p:blipFill>
          <a:blip r:embed="rId4"/>
          <a:srcRect/>
          <a:stretch>
            <a:fillRect/>
          </a:stretch>
        </p:blipFill>
        <p:spPr bwMode="auto">
          <a:xfrm>
            <a:off x="499188" y="5998688"/>
            <a:ext cx="974708" cy="559441"/>
          </a:xfrm>
          <a:prstGeom prst="rect">
            <a:avLst/>
          </a:prstGeom>
          <a:ln>
            <a:noFill/>
          </a:ln>
          <a:effectLst>
            <a:outerShdw sx="1000" sy="1000" algn="tl" rotWithShape="0">
              <a:schemeClr val="bg1"/>
            </a:outerShdw>
          </a:effectLst>
        </p:spPr>
      </p:pic>
      <p:pic>
        <p:nvPicPr>
          <p:cNvPr id="3" name="Imagen 1">
            <a:extLst>
              <a:ext uri="{FF2B5EF4-FFF2-40B4-BE49-F238E27FC236}">
                <a16:creationId xmlns:a16="http://schemas.microsoft.com/office/drawing/2014/main" xmlns="" id="{1716F86C-BC66-4B2E-B791-12BD90A7EF19}"/>
              </a:ext>
            </a:extLst>
          </p:cNvPr>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526431" y="6154407"/>
            <a:ext cx="1066800" cy="3136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Picture 2" descr="LOGO CPCEM MOD">
            <a:extLst>
              <a:ext uri="{FF2B5EF4-FFF2-40B4-BE49-F238E27FC236}">
                <a16:creationId xmlns:a16="http://schemas.microsoft.com/office/drawing/2014/main" xmlns="" id="{39BB8266-EEBC-49D4-A616-2337100ACCA3}"/>
              </a:ext>
            </a:extLst>
          </p:cNvPr>
          <p:cNvPicPr>
            <a:picLocks noChangeAspect="1" noChangeArrowheads="1"/>
          </p:cNvPicPr>
          <p:nvPr/>
        </p:nvPicPr>
        <p:blipFill>
          <a:blip r:embed="rId6" cstate="print">
            <a:extLst>
              <a:ext uri="{28A0092B-C50C-407E-A947-70E740481C1C}">
                <a14:useLocalDpi xmlns:a14="http://schemas.microsoft.com/office/drawing/2010/main" val="0"/>
              </a:ext>
            </a:extLst>
          </a:blip>
          <a:srcRect t="9921" r="2539" b="7738"/>
          <a:stretch>
            <a:fillRect/>
          </a:stretch>
        </p:blipFill>
        <p:spPr bwMode="auto">
          <a:xfrm>
            <a:off x="7411932" y="6071792"/>
            <a:ext cx="1283972" cy="4040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Imagen 4">
            <a:extLst>
              <a:ext uri="{FF2B5EF4-FFF2-40B4-BE49-F238E27FC236}">
                <a16:creationId xmlns:a16="http://schemas.microsoft.com/office/drawing/2014/main" xmlns="" id="{06EBCE9C-D178-4D24-A66F-49F67297CB57}"/>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2126756" y="5998131"/>
            <a:ext cx="2580974" cy="551335"/>
          </a:xfrm>
          <a:prstGeom prst="rect">
            <a:avLst/>
          </a:prstGeom>
        </p:spPr>
      </p:pic>
      <p:sp>
        <p:nvSpPr>
          <p:cNvPr id="6" name="Rectángulo 5">
            <a:extLst>
              <a:ext uri="{FF2B5EF4-FFF2-40B4-BE49-F238E27FC236}">
                <a16:creationId xmlns:a16="http://schemas.microsoft.com/office/drawing/2014/main" xmlns="" id="{E0A53C68-A392-45D4-9AFA-B0D6DCD6E62B}"/>
              </a:ext>
            </a:extLst>
          </p:cNvPr>
          <p:cNvSpPr/>
          <p:nvPr/>
        </p:nvSpPr>
        <p:spPr>
          <a:xfrm>
            <a:off x="0" y="304800"/>
            <a:ext cx="9144000" cy="735402"/>
          </a:xfrm>
          <a:prstGeom prst="rect">
            <a:avLst/>
          </a:prstGeom>
          <a:solidFill>
            <a:srgbClr val="D99C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7" name="CuadroTexto 6">
            <a:extLst>
              <a:ext uri="{FF2B5EF4-FFF2-40B4-BE49-F238E27FC236}">
                <a16:creationId xmlns:a16="http://schemas.microsoft.com/office/drawing/2014/main" xmlns="" id="{22724AFA-2E58-4510-9D6A-1E666D9F5FE1}"/>
              </a:ext>
            </a:extLst>
          </p:cNvPr>
          <p:cNvSpPr txBox="1"/>
          <p:nvPr/>
        </p:nvSpPr>
        <p:spPr>
          <a:xfrm>
            <a:off x="0" y="316044"/>
            <a:ext cx="9144000" cy="707886"/>
          </a:xfrm>
          <a:prstGeom prst="rect">
            <a:avLst/>
          </a:prstGeom>
          <a:noFill/>
        </p:spPr>
        <p:txBody>
          <a:bodyPr wrap="square" rtlCol="0" anchor="ctr">
            <a:spAutoFit/>
          </a:bodyPr>
          <a:lstStyle/>
          <a:p>
            <a:pPr algn="ctr"/>
            <a:r>
              <a:rPr lang="es-MX" sz="2000" b="1">
                <a:solidFill>
                  <a:srgbClr val="FFFFFF"/>
                </a:solidFill>
                <a:latin typeface="Arial Black" panose="020B0A04020102020204" pitchFamily="34" charset="0"/>
                <a:cs typeface="Helvetica" pitchFamily="2" charset="0"/>
              </a:rPr>
              <a:t>RECOMENDACIONES PARA</a:t>
            </a:r>
          </a:p>
          <a:p>
            <a:pPr algn="ctr"/>
            <a:r>
              <a:rPr lang="es-MX" sz="2000" b="1">
                <a:solidFill>
                  <a:srgbClr val="FFFFFF"/>
                </a:solidFill>
                <a:latin typeface="Arial Black" panose="020B0A04020102020204" pitchFamily="34" charset="0"/>
                <a:cs typeface="Helvetica" pitchFamily="2" charset="0"/>
              </a:rPr>
              <a:t>PROTOCOLO DE BLINDAJE ELECTORAL</a:t>
            </a:r>
            <a:endParaRPr lang="es-MX" sz="2000" dirty="0">
              <a:solidFill>
                <a:srgbClr val="FFFFFF"/>
              </a:solidFill>
              <a:latin typeface="Arial" panose="020B0604020202020204" pitchFamily="34" charset="0"/>
              <a:cs typeface="Arial" panose="020B0604020202020204" pitchFamily="34" charset="0"/>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81" name="Rectangle 9">
            <a:extLst>
              <a:ext uri="{FF2B5EF4-FFF2-40B4-BE49-F238E27FC236}">
                <a16:creationId xmlns:a16="http://schemas.microsoft.com/office/drawing/2014/main" xmlns="" id="{4BBFE31D-6EF5-4201-B429-C584B211A77A}"/>
              </a:ext>
            </a:extLst>
          </p:cNvPr>
          <p:cNvSpPr>
            <a:spLocks noChangeArrowheads="1"/>
          </p:cNvSpPr>
          <p:nvPr/>
        </p:nvSpPr>
        <p:spPr bwMode="auto">
          <a:xfrm>
            <a:off x="-450850" y="11176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a:spcBef>
                <a:spcPct val="0"/>
              </a:spcBef>
              <a:buFontTx/>
              <a:buNone/>
            </a:pPr>
            <a:r>
              <a:rPr lang="es-ES" altLang="es-MX" sz="1200">
                <a:cs typeface="Times New Roman" panose="02020603050405020304" pitchFamily="18" charset="0"/>
              </a:rPr>
              <a:t>  </a:t>
            </a:r>
            <a:endParaRPr lang="es-ES" altLang="es-MX" sz="1800"/>
          </a:p>
        </p:txBody>
      </p:sp>
      <p:pic>
        <p:nvPicPr>
          <p:cNvPr id="50185" name="Imagen 1" descr="Recorte de pantalla">
            <a:extLst>
              <a:ext uri="{FF2B5EF4-FFF2-40B4-BE49-F238E27FC236}">
                <a16:creationId xmlns:a16="http://schemas.microsoft.com/office/drawing/2014/main" xmlns="" id="{13473527-B7B8-4C7E-8CFA-373B13138663}"/>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47675" y="1428750"/>
            <a:ext cx="8248650" cy="2362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0186" name="Imagen 3" descr="Recorte de pantalla">
            <a:extLst>
              <a:ext uri="{FF2B5EF4-FFF2-40B4-BE49-F238E27FC236}">
                <a16:creationId xmlns:a16="http://schemas.microsoft.com/office/drawing/2014/main" xmlns="" id="{A78B4B7D-1AA7-4C6B-AAB4-FA9DF8678CE8}"/>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647700" y="3897313"/>
            <a:ext cx="7848600" cy="965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 name="Imagen 1" descr="C:\Users\wilfredoRMS\Desktop\Logo IEE.png">
            <a:extLst>
              <a:ext uri="{FF2B5EF4-FFF2-40B4-BE49-F238E27FC236}">
                <a16:creationId xmlns:a16="http://schemas.microsoft.com/office/drawing/2014/main" xmlns="" id="{FA0FE72F-0D21-40BA-8B4C-F1C6BFB69421}"/>
              </a:ext>
            </a:extLst>
          </p:cNvPr>
          <p:cNvPicPr/>
          <p:nvPr/>
        </p:nvPicPr>
        <p:blipFill>
          <a:blip r:embed="rId5"/>
          <a:srcRect/>
          <a:stretch>
            <a:fillRect/>
          </a:stretch>
        </p:blipFill>
        <p:spPr bwMode="auto">
          <a:xfrm>
            <a:off x="499188" y="5998688"/>
            <a:ext cx="974708" cy="559441"/>
          </a:xfrm>
          <a:prstGeom prst="rect">
            <a:avLst/>
          </a:prstGeom>
          <a:ln>
            <a:noFill/>
          </a:ln>
          <a:effectLst>
            <a:outerShdw sx="1000" sy="1000" algn="tl" rotWithShape="0">
              <a:schemeClr val="bg1"/>
            </a:outerShdw>
          </a:effectLst>
        </p:spPr>
      </p:pic>
      <p:pic>
        <p:nvPicPr>
          <p:cNvPr id="3" name="Imagen 1">
            <a:extLst>
              <a:ext uri="{FF2B5EF4-FFF2-40B4-BE49-F238E27FC236}">
                <a16:creationId xmlns:a16="http://schemas.microsoft.com/office/drawing/2014/main" xmlns="" id="{2F99D070-DF82-4FBB-A809-B63B8F05D40E}"/>
              </a:ext>
            </a:extLst>
          </p:cNvPr>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5526431" y="6154407"/>
            <a:ext cx="1066800" cy="3136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Picture 2" descr="LOGO CPCEM MOD">
            <a:extLst>
              <a:ext uri="{FF2B5EF4-FFF2-40B4-BE49-F238E27FC236}">
                <a16:creationId xmlns:a16="http://schemas.microsoft.com/office/drawing/2014/main" xmlns="" id="{781A9E7A-32EE-4AAC-8CBC-ED0A8A3619FF}"/>
              </a:ext>
            </a:extLst>
          </p:cNvPr>
          <p:cNvPicPr>
            <a:picLocks noChangeAspect="1" noChangeArrowheads="1"/>
          </p:cNvPicPr>
          <p:nvPr/>
        </p:nvPicPr>
        <p:blipFill>
          <a:blip r:embed="rId7" cstate="print">
            <a:extLst>
              <a:ext uri="{28A0092B-C50C-407E-A947-70E740481C1C}">
                <a14:useLocalDpi xmlns:a14="http://schemas.microsoft.com/office/drawing/2010/main" val="0"/>
              </a:ext>
            </a:extLst>
          </a:blip>
          <a:srcRect t="9921" r="2539" b="7738"/>
          <a:stretch>
            <a:fillRect/>
          </a:stretch>
        </p:blipFill>
        <p:spPr bwMode="auto">
          <a:xfrm>
            <a:off x="7411932" y="6071792"/>
            <a:ext cx="1283972" cy="4040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Imagen 4">
            <a:extLst>
              <a:ext uri="{FF2B5EF4-FFF2-40B4-BE49-F238E27FC236}">
                <a16:creationId xmlns:a16="http://schemas.microsoft.com/office/drawing/2014/main" xmlns="" id="{D069E223-547F-470B-9E3C-70D07F476F30}"/>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2126756" y="5998131"/>
            <a:ext cx="2580974" cy="551335"/>
          </a:xfrm>
          <a:prstGeom prst="rect">
            <a:avLst/>
          </a:prstGeom>
        </p:spPr>
      </p:pic>
      <p:sp>
        <p:nvSpPr>
          <p:cNvPr id="6" name="Rectángulo 5">
            <a:extLst>
              <a:ext uri="{FF2B5EF4-FFF2-40B4-BE49-F238E27FC236}">
                <a16:creationId xmlns:a16="http://schemas.microsoft.com/office/drawing/2014/main" xmlns="" id="{CD8B40AD-1EA4-4171-8608-E84B7A792B8F}"/>
              </a:ext>
            </a:extLst>
          </p:cNvPr>
          <p:cNvSpPr/>
          <p:nvPr/>
        </p:nvSpPr>
        <p:spPr>
          <a:xfrm>
            <a:off x="0" y="533400"/>
            <a:ext cx="9144000" cy="584198"/>
          </a:xfrm>
          <a:prstGeom prst="rect">
            <a:avLst/>
          </a:prstGeom>
          <a:solidFill>
            <a:srgbClr val="D99C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7" name="CuadroTexto 6">
            <a:extLst>
              <a:ext uri="{FF2B5EF4-FFF2-40B4-BE49-F238E27FC236}">
                <a16:creationId xmlns:a16="http://schemas.microsoft.com/office/drawing/2014/main" xmlns="" id="{FEC9E926-F6A2-4F26-89A5-7D773F5BC337}"/>
              </a:ext>
            </a:extLst>
          </p:cNvPr>
          <p:cNvSpPr txBox="1"/>
          <p:nvPr/>
        </p:nvSpPr>
        <p:spPr>
          <a:xfrm>
            <a:off x="0" y="609600"/>
            <a:ext cx="9144000" cy="492443"/>
          </a:xfrm>
          <a:prstGeom prst="rect">
            <a:avLst/>
          </a:prstGeom>
          <a:noFill/>
        </p:spPr>
        <p:txBody>
          <a:bodyPr wrap="square" rtlCol="0" anchor="ctr">
            <a:spAutoFit/>
          </a:bodyPr>
          <a:lstStyle/>
          <a:p>
            <a:pPr algn="ctr"/>
            <a:r>
              <a:rPr lang="es-MX" sz="2600" b="1" dirty="0">
                <a:solidFill>
                  <a:srgbClr val="FFFFFF"/>
                </a:solidFill>
                <a:latin typeface="Arial Black" panose="020B0A04020102020204" pitchFamily="34" charset="0"/>
                <a:cs typeface="Helvetica" pitchFamily="2" charset="0"/>
              </a:rPr>
              <a:t>RECOMENDACIONES</a:t>
            </a:r>
            <a:endParaRPr lang="es-MX" sz="2600" dirty="0">
              <a:solidFill>
                <a:srgbClr val="FFFFFF"/>
              </a:solidFill>
              <a:latin typeface="Arial" panose="020B0604020202020204" pitchFamily="34" charset="0"/>
              <a:cs typeface="Arial" panose="020B0604020202020204" pitchFamily="34" charset="0"/>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9" name="Rectangle 9">
            <a:extLst>
              <a:ext uri="{FF2B5EF4-FFF2-40B4-BE49-F238E27FC236}">
                <a16:creationId xmlns:a16="http://schemas.microsoft.com/office/drawing/2014/main" xmlns="" id="{5C59A7DF-DA8E-4DC2-930D-57DD38B9D908}"/>
              </a:ext>
            </a:extLst>
          </p:cNvPr>
          <p:cNvSpPr>
            <a:spLocks noChangeArrowheads="1"/>
          </p:cNvSpPr>
          <p:nvPr/>
        </p:nvSpPr>
        <p:spPr bwMode="auto">
          <a:xfrm>
            <a:off x="-450850" y="11176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a:spcBef>
                <a:spcPct val="0"/>
              </a:spcBef>
              <a:buFontTx/>
              <a:buNone/>
            </a:pPr>
            <a:r>
              <a:rPr lang="es-ES" altLang="es-MX" sz="1200">
                <a:cs typeface="Times New Roman" panose="02020603050405020304" pitchFamily="18" charset="0"/>
              </a:rPr>
              <a:t>  </a:t>
            </a:r>
            <a:endParaRPr lang="es-ES" altLang="es-MX" sz="1800"/>
          </a:p>
        </p:txBody>
      </p:sp>
      <p:pic>
        <p:nvPicPr>
          <p:cNvPr id="3" name="Imagen 2" descr="C:\Users\wilfredoRMS\Desktop\Logo IEE.png">
            <a:extLst>
              <a:ext uri="{FF2B5EF4-FFF2-40B4-BE49-F238E27FC236}">
                <a16:creationId xmlns:a16="http://schemas.microsoft.com/office/drawing/2014/main" xmlns="" id="{163EE049-F872-4C5D-A16F-C0435918DA0A}"/>
              </a:ext>
            </a:extLst>
          </p:cNvPr>
          <p:cNvPicPr/>
          <p:nvPr/>
        </p:nvPicPr>
        <p:blipFill>
          <a:blip r:embed="rId3"/>
          <a:srcRect/>
          <a:stretch>
            <a:fillRect/>
          </a:stretch>
        </p:blipFill>
        <p:spPr bwMode="auto">
          <a:xfrm>
            <a:off x="499188" y="5998688"/>
            <a:ext cx="974708" cy="559441"/>
          </a:xfrm>
          <a:prstGeom prst="rect">
            <a:avLst/>
          </a:prstGeom>
          <a:ln>
            <a:noFill/>
          </a:ln>
          <a:effectLst>
            <a:outerShdw sx="1000" sy="1000" algn="tl" rotWithShape="0">
              <a:schemeClr val="bg1"/>
            </a:outerShdw>
          </a:effectLst>
        </p:spPr>
      </p:pic>
      <p:pic>
        <p:nvPicPr>
          <p:cNvPr id="4" name="Imagen 1">
            <a:extLst>
              <a:ext uri="{FF2B5EF4-FFF2-40B4-BE49-F238E27FC236}">
                <a16:creationId xmlns:a16="http://schemas.microsoft.com/office/drawing/2014/main" xmlns="" id="{EDF21932-6D90-4658-A409-4B6B538CF520}"/>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526431" y="6154407"/>
            <a:ext cx="1066800" cy="3136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2" descr="LOGO CPCEM MOD">
            <a:extLst>
              <a:ext uri="{FF2B5EF4-FFF2-40B4-BE49-F238E27FC236}">
                <a16:creationId xmlns:a16="http://schemas.microsoft.com/office/drawing/2014/main" xmlns="" id="{FED0479B-BFC0-47A3-AC24-6163CCBBEFED}"/>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t="9921" r="2539" b="7738"/>
          <a:stretch>
            <a:fillRect/>
          </a:stretch>
        </p:blipFill>
        <p:spPr bwMode="auto">
          <a:xfrm>
            <a:off x="7411932" y="6071792"/>
            <a:ext cx="1283972" cy="4040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Imagen 5">
            <a:extLst>
              <a:ext uri="{FF2B5EF4-FFF2-40B4-BE49-F238E27FC236}">
                <a16:creationId xmlns:a16="http://schemas.microsoft.com/office/drawing/2014/main" xmlns="" id="{9F64D17A-6874-43A4-B4E5-D92F4D3CFA78}"/>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126756" y="5998131"/>
            <a:ext cx="2580974" cy="551335"/>
          </a:xfrm>
          <a:prstGeom prst="rect">
            <a:avLst/>
          </a:prstGeom>
        </p:spPr>
      </p:pic>
      <p:sp>
        <p:nvSpPr>
          <p:cNvPr id="7" name="Rectángulo 6">
            <a:extLst>
              <a:ext uri="{FF2B5EF4-FFF2-40B4-BE49-F238E27FC236}">
                <a16:creationId xmlns:a16="http://schemas.microsoft.com/office/drawing/2014/main" xmlns="" id="{3B8E3AF8-743F-4048-BAD7-2D1D49272FD4}"/>
              </a:ext>
            </a:extLst>
          </p:cNvPr>
          <p:cNvSpPr/>
          <p:nvPr/>
        </p:nvSpPr>
        <p:spPr>
          <a:xfrm>
            <a:off x="0" y="533400"/>
            <a:ext cx="9144000" cy="584198"/>
          </a:xfrm>
          <a:prstGeom prst="rect">
            <a:avLst/>
          </a:prstGeom>
          <a:solidFill>
            <a:srgbClr val="D99C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8" name="CuadroTexto 7">
            <a:extLst>
              <a:ext uri="{FF2B5EF4-FFF2-40B4-BE49-F238E27FC236}">
                <a16:creationId xmlns:a16="http://schemas.microsoft.com/office/drawing/2014/main" xmlns="" id="{B5BD1C01-0848-44F5-A169-97779ADDD993}"/>
              </a:ext>
            </a:extLst>
          </p:cNvPr>
          <p:cNvSpPr txBox="1"/>
          <p:nvPr/>
        </p:nvSpPr>
        <p:spPr>
          <a:xfrm>
            <a:off x="0" y="609600"/>
            <a:ext cx="9144000" cy="492443"/>
          </a:xfrm>
          <a:prstGeom prst="rect">
            <a:avLst/>
          </a:prstGeom>
          <a:noFill/>
        </p:spPr>
        <p:txBody>
          <a:bodyPr wrap="square" rtlCol="0" anchor="ctr">
            <a:spAutoFit/>
          </a:bodyPr>
          <a:lstStyle/>
          <a:p>
            <a:pPr algn="ctr"/>
            <a:r>
              <a:rPr lang="es-MX" sz="2600" b="1" dirty="0">
                <a:solidFill>
                  <a:srgbClr val="FFFFFF"/>
                </a:solidFill>
                <a:latin typeface="Arial Black" panose="020B0A04020102020204" pitchFamily="34" charset="0"/>
                <a:cs typeface="Helvetica" pitchFamily="2" charset="0"/>
              </a:rPr>
              <a:t>RECOMENDACIONES</a:t>
            </a:r>
            <a:endParaRPr lang="es-MX" sz="2600" dirty="0">
              <a:solidFill>
                <a:srgbClr val="FFFFFF"/>
              </a:solidFill>
              <a:latin typeface="Arial" panose="020B0604020202020204" pitchFamily="34" charset="0"/>
              <a:cs typeface="Arial" panose="020B0604020202020204" pitchFamily="34" charset="0"/>
            </a:endParaRPr>
          </a:p>
        </p:txBody>
      </p:sp>
      <p:sp>
        <p:nvSpPr>
          <p:cNvPr id="9" name="CuadroTexto 11">
            <a:extLst>
              <a:ext uri="{FF2B5EF4-FFF2-40B4-BE49-F238E27FC236}">
                <a16:creationId xmlns:a16="http://schemas.microsoft.com/office/drawing/2014/main" xmlns="" id="{BE2E9AFD-ECBA-4FAF-A291-6CA06824E6A3}"/>
              </a:ext>
            </a:extLst>
          </p:cNvPr>
          <p:cNvSpPr txBox="1">
            <a:spLocks noChangeArrowheads="1"/>
          </p:cNvSpPr>
          <p:nvPr/>
        </p:nvSpPr>
        <p:spPr bwMode="auto">
          <a:xfrm>
            <a:off x="923309" y="1602291"/>
            <a:ext cx="7297381" cy="37548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defRPr/>
            </a:pPr>
            <a:r>
              <a:rPr lang="es-MX" altLang="es-MX" sz="1600" b="1" dirty="0">
                <a:latin typeface="Arial" panose="020B0604020202020204" pitchFamily="34" charset="0"/>
                <a:cs typeface="Arial" panose="020B0604020202020204" pitchFamily="34" charset="0"/>
              </a:rPr>
              <a:t>Que no se puede hacer en redes sociales por servidores públicos</a:t>
            </a:r>
          </a:p>
          <a:p>
            <a:pPr algn="just">
              <a:spcBef>
                <a:spcPct val="0"/>
              </a:spcBef>
              <a:buFontTx/>
              <a:buNone/>
              <a:defRPr/>
            </a:pPr>
            <a:endParaRPr lang="es-MX" altLang="es-MX" sz="1200" dirty="0">
              <a:latin typeface="Arial" panose="020B0604020202020204" pitchFamily="34" charset="0"/>
              <a:cs typeface="Arial" panose="020B0604020202020204" pitchFamily="34" charset="0"/>
            </a:endParaRPr>
          </a:p>
          <a:p>
            <a:pPr marL="914400" lvl="1" indent="-171450" algn="just">
              <a:spcBef>
                <a:spcPct val="0"/>
              </a:spcBef>
              <a:buClr>
                <a:schemeClr val="accent6"/>
              </a:buClr>
              <a:buFont typeface="Wingdings" panose="05000000000000000000" pitchFamily="2" charset="2"/>
              <a:buChar char="§"/>
              <a:defRPr/>
            </a:pPr>
            <a:r>
              <a:rPr lang="es-MX" altLang="es-MX" sz="1400" dirty="0">
                <a:latin typeface="Arial" panose="020B0604020202020204" pitchFamily="34" charset="0"/>
                <a:cs typeface="Arial" panose="020B0604020202020204" pitchFamily="34" charset="0"/>
              </a:rPr>
              <a:t>Que los servidores públicos emitan mensajes a título personal con las cuentas oficiales.</a:t>
            </a:r>
          </a:p>
          <a:p>
            <a:pPr marL="914400" lvl="1" indent="-171450" algn="just">
              <a:spcBef>
                <a:spcPct val="0"/>
              </a:spcBef>
              <a:buClr>
                <a:schemeClr val="accent6"/>
              </a:buClr>
              <a:buFont typeface="Wingdings" panose="05000000000000000000" pitchFamily="2" charset="2"/>
              <a:buChar char="§"/>
              <a:defRPr/>
            </a:pPr>
            <a:endParaRPr lang="es-MX" altLang="es-MX" sz="1400" dirty="0">
              <a:latin typeface="Arial" panose="020B0604020202020204" pitchFamily="34" charset="0"/>
              <a:cs typeface="Arial" panose="020B0604020202020204" pitchFamily="34" charset="0"/>
            </a:endParaRPr>
          </a:p>
          <a:p>
            <a:pPr marL="914400" lvl="1" indent="-171450" algn="just">
              <a:spcBef>
                <a:spcPct val="0"/>
              </a:spcBef>
              <a:buClr>
                <a:schemeClr val="accent6"/>
              </a:buClr>
              <a:buFont typeface="Wingdings" panose="05000000000000000000" pitchFamily="2" charset="2"/>
              <a:buChar char="§"/>
              <a:defRPr/>
            </a:pPr>
            <a:r>
              <a:rPr lang="es-MX" altLang="es-MX" sz="1400" dirty="0">
                <a:latin typeface="Arial" panose="020B0604020202020204" pitchFamily="34" charset="0"/>
                <a:cs typeface="Arial" panose="020B0604020202020204" pitchFamily="34" charset="0"/>
              </a:rPr>
              <a:t>Utilizar el nombre de un servidor público para promocionar eventos, acciones, obras, siempre se deberá utilizar el nombre de la Secretaría.</a:t>
            </a:r>
          </a:p>
          <a:p>
            <a:pPr marL="914400" lvl="1" indent="-171450" algn="just">
              <a:spcBef>
                <a:spcPct val="0"/>
              </a:spcBef>
              <a:buClr>
                <a:schemeClr val="accent6"/>
              </a:buClr>
              <a:buFont typeface="Wingdings" panose="05000000000000000000" pitchFamily="2" charset="2"/>
              <a:buChar char="§"/>
              <a:defRPr/>
            </a:pPr>
            <a:endParaRPr lang="es-MX" altLang="es-MX" sz="1400" dirty="0">
              <a:latin typeface="Arial" panose="020B0604020202020204" pitchFamily="34" charset="0"/>
              <a:cs typeface="Arial" panose="020B0604020202020204" pitchFamily="34" charset="0"/>
            </a:endParaRPr>
          </a:p>
          <a:p>
            <a:pPr marL="914400" lvl="1" indent="-171450" algn="just">
              <a:spcBef>
                <a:spcPct val="0"/>
              </a:spcBef>
              <a:buClr>
                <a:schemeClr val="accent6"/>
              </a:buClr>
              <a:buFont typeface="Wingdings" panose="05000000000000000000" pitchFamily="2" charset="2"/>
              <a:buChar char="§"/>
              <a:defRPr/>
            </a:pPr>
            <a:r>
              <a:rPr lang="es-MX" altLang="es-MX" sz="1400" dirty="0">
                <a:latin typeface="Arial" panose="020B0604020202020204" pitchFamily="34" charset="0"/>
                <a:cs typeface="Arial" panose="020B0604020202020204" pitchFamily="34" charset="0"/>
              </a:rPr>
              <a:t>Responder a los comentarios de los usuarios con insultos, descalificaciones, o faltas de cortesía y de respeto.</a:t>
            </a:r>
          </a:p>
          <a:p>
            <a:pPr marL="914400" lvl="1" indent="-171450" algn="just">
              <a:spcBef>
                <a:spcPct val="0"/>
              </a:spcBef>
              <a:buClr>
                <a:schemeClr val="accent6"/>
              </a:buClr>
              <a:buFont typeface="Wingdings" panose="05000000000000000000" pitchFamily="2" charset="2"/>
              <a:buChar char="§"/>
              <a:defRPr/>
            </a:pPr>
            <a:endParaRPr lang="es-MX" altLang="es-MX" sz="1400" dirty="0">
              <a:latin typeface="Arial" panose="020B0604020202020204" pitchFamily="34" charset="0"/>
              <a:cs typeface="Arial" panose="020B0604020202020204" pitchFamily="34" charset="0"/>
            </a:endParaRPr>
          </a:p>
          <a:p>
            <a:pPr marL="914400" lvl="1" indent="-171450" algn="just">
              <a:spcBef>
                <a:spcPct val="0"/>
              </a:spcBef>
              <a:buClr>
                <a:schemeClr val="accent6"/>
              </a:buClr>
              <a:buFont typeface="Wingdings" panose="05000000000000000000" pitchFamily="2" charset="2"/>
              <a:buChar char="§"/>
              <a:defRPr/>
            </a:pPr>
            <a:r>
              <a:rPr lang="es-MX" altLang="es-MX" sz="1400" dirty="0">
                <a:latin typeface="Arial" panose="020B0604020202020204" pitchFamily="34" charset="0"/>
                <a:cs typeface="Arial" panose="020B0604020202020204" pitchFamily="34" charset="0"/>
              </a:rPr>
              <a:t>Difundir en cuentas institucionales, fotografías, videos mensajes, o cualquier comunicación de carácter propagandístico electoral.</a:t>
            </a:r>
          </a:p>
          <a:p>
            <a:pPr marL="914400" lvl="1" indent="-171450" algn="just">
              <a:spcBef>
                <a:spcPct val="0"/>
              </a:spcBef>
              <a:buClr>
                <a:schemeClr val="accent6"/>
              </a:buClr>
              <a:buFont typeface="Wingdings" panose="05000000000000000000" pitchFamily="2" charset="2"/>
              <a:buChar char="§"/>
              <a:defRPr/>
            </a:pPr>
            <a:endParaRPr lang="es-MX" altLang="es-MX" sz="1400" dirty="0">
              <a:latin typeface="Arial" panose="020B0604020202020204" pitchFamily="34" charset="0"/>
              <a:cs typeface="Arial" panose="020B0604020202020204" pitchFamily="34" charset="0"/>
            </a:endParaRPr>
          </a:p>
          <a:p>
            <a:pPr marL="914400" lvl="1" indent="-171450" algn="just">
              <a:spcBef>
                <a:spcPct val="0"/>
              </a:spcBef>
              <a:buClr>
                <a:schemeClr val="accent6"/>
              </a:buClr>
              <a:buFont typeface="Wingdings" panose="05000000000000000000" pitchFamily="2" charset="2"/>
              <a:buChar char="§"/>
              <a:defRPr/>
            </a:pPr>
            <a:r>
              <a:rPr lang="es-MX" altLang="es-MX" sz="1400" dirty="0">
                <a:latin typeface="Arial" panose="020B0604020202020204" pitchFamily="34" charset="0"/>
                <a:cs typeface="Arial" panose="020B0604020202020204" pitchFamily="34" charset="0"/>
              </a:rPr>
              <a:t>En su carácter de funcionario público, difundir en redes sociales mensajes o fotografías, de contexto político-electoral que puedan influir en la equidad de la contienda.</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9" name="Rectangle 9">
            <a:extLst>
              <a:ext uri="{FF2B5EF4-FFF2-40B4-BE49-F238E27FC236}">
                <a16:creationId xmlns:a16="http://schemas.microsoft.com/office/drawing/2014/main" xmlns="" id="{5C59A7DF-DA8E-4DC2-930D-57DD38B9D908}"/>
              </a:ext>
            </a:extLst>
          </p:cNvPr>
          <p:cNvSpPr>
            <a:spLocks noChangeArrowheads="1"/>
          </p:cNvSpPr>
          <p:nvPr/>
        </p:nvSpPr>
        <p:spPr bwMode="auto">
          <a:xfrm>
            <a:off x="-450850" y="11176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a:spcBef>
                <a:spcPct val="0"/>
              </a:spcBef>
              <a:buFontTx/>
              <a:buNone/>
            </a:pPr>
            <a:r>
              <a:rPr lang="es-ES" altLang="es-MX" sz="1200">
                <a:cs typeface="Times New Roman" panose="02020603050405020304" pitchFamily="18" charset="0"/>
              </a:rPr>
              <a:t>  </a:t>
            </a:r>
            <a:endParaRPr lang="es-ES" altLang="es-MX" sz="1800"/>
          </a:p>
        </p:txBody>
      </p:sp>
      <p:pic>
        <p:nvPicPr>
          <p:cNvPr id="3" name="Imagen 2" descr="C:\Users\wilfredoRMS\Desktop\Logo IEE.png">
            <a:extLst>
              <a:ext uri="{FF2B5EF4-FFF2-40B4-BE49-F238E27FC236}">
                <a16:creationId xmlns:a16="http://schemas.microsoft.com/office/drawing/2014/main" xmlns="" id="{163EE049-F872-4C5D-A16F-C0435918DA0A}"/>
              </a:ext>
            </a:extLst>
          </p:cNvPr>
          <p:cNvPicPr/>
          <p:nvPr/>
        </p:nvPicPr>
        <p:blipFill>
          <a:blip r:embed="rId3"/>
          <a:srcRect/>
          <a:stretch>
            <a:fillRect/>
          </a:stretch>
        </p:blipFill>
        <p:spPr bwMode="auto">
          <a:xfrm>
            <a:off x="499188" y="5998688"/>
            <a:ext cx="974708" cy="559441"/>
          </a:xfrm>
          <a:prstGeom prst="rect">
            <a:avLst/>
          </a:prstGeom>
          <a:ln>
            <a:noFill/>
          </a:ln>
          <a:effectLst>
            <a:outerShdw sx="1000" sy="1000" algn="tl" rotWithShape="0">
              <a:schemeClr val="bg1"/>
            </a:outerShdw>
          </a:effectLst>
        </p:spPr>
      </p:pic>
      <p:pic>
        <p:nvPicPr>
          <p:cNvPr id="4" name="Imagen 1">
            <a:extLst>
              <a:ext uri="{FF2B5EF4-FFF2-40B4-BE49-F238E27FC236}">
                <a16:creationId xmlns:a16="http://schemas.microsoft.com/office/drawing/2014/main" xmlns="" id="{EDF21932-6D90-4658-A409-4B6B538CF520}"/>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526431" y="6154407"/>
            <a:ext cx="1066800" cy="3136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2" descr="LOGO CPCEM MOD">
            <a:extLst>
              <a:ext uri="{FF2B5EF4-FFF2-40B4-BE49-F238E27FC236}">
                <a16:creationId xmlns:a16="http://schemas.microsoft.com/office/drawing/2014/main" xmlns="" id="{FED0479B-BFC0-47A3-AC24-6163CCBBEFED}"/>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t="9921" r="2539" b="7738"/>
          <a:stretch>
            <a:fillRect/>
          </a:stretch>
        </p:blipFill>
        <p:spPr bwMode="auto">
          <a:xfrm>
            <a:off x="7411932" y="6071792"/>
            <a:ext cx="1283972" cy="4040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Imagen 5">
            <a:extLst>
              <a:ext uri="{FF2B5EF4-FFF2-40B4-BE49-F238E27FC236}">
                <a16:creationId xmlns:a16="http://schemas.microsoft.com/office/drawing/2014/main" xmlns="" id="{9F64D17A-6874-43A4-B4E5-D92F4D3CFA78}"/>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126756" y="5998131"/>
            <a:ext cx="2580974" cy="551335"/>
          </a:xfrm>
          <a:prstGeom prst="rect">
            <a:avLst/>
          </a:prstGeom>
        </p:spPr>
      </p:pic>
      <p:sp>
        <p:nvSpPr>
          <p:cNvPr id="7" name="Rectángulo 6">
            <a:extLst>
              <a:ext uri="{FF2B5EF4-FFF2-40B4-BE49-F238E27FC236}">
                <a16:creationId xmlns:a16="http://schemas.microsoft.com/office/drawing/2014/main" xmlns="" id="{3B8E3AF8-743F-4048-BAD7-2D1D49272FD4}"/>
              </a:ext>
            </a:extLst>
          </p:cNvPr>
          <p:cNvSpPr/>
          <p:nvPr/>
        </p:nvSpPr>
        <p:spPr>
          <a:xfrm>
            <a:off x="0" y="533400"/>
            <a:ext cx="9144000" cy="584198"/>
          </a:xfrm>
          <a:prstGeom prst="rect">
            <a:avLst/>
          </a:prstGeom>
          <a:solidFill>
            <a:srgbClr val="D99C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8" name="CuadroTexto 7">
            <a:extLst>
              <a:ext uri="{FF2B5EF4-FFF2-40B4-BE49-F238E27FC236}">
                <a16:creationId xmlns:a16="http://schemas.microsoft.com/office/drawing/2014/main" xmlns="" id="{B5BD1C01-0848-44F5-A169-97779ADDD993}"/>
              </a:ext>
            </a:extLst>
          </p:cNvPr>
          <p:cNvSpPr txBox="1"/>
          <p:nvPr/>
        </p:nvSpPr>
        <p:spPr>
          <a:xfrm>
            <a:off x="0" y="609600"/>
            <a:ext cx="9144000" cy="492443"/>
          </a:xfrm>
          <a:prstGeom prst="rect">
            <a:avLst/>
          </a:prstGeom>
          <a:noFill/>
        </p:spPr>
        <p:txBody>
          <a:bodyPr wrap="square" rtlCol="0" anchor="ctr">
            <a:spAutoFit/>
          </a:bodyPr>
          <a:lstStyle/>
          <a:p>
            <a:pPr algn="ctr"/>
            <a:r>
              <a:rPr lang="es-MX" sz="2600" b="1" dirty="0">
                <a:solidFill>
                  <a:srgbClr val="FFFFFF"/>
                </a:solidFill>
                <a:latin typeface="Arial Black" panose="020B0A04020102020204" pitchFamily="34" charset="0"/>
                <a:cs typeface="Helvetica" pitchFamily="2" charset="0"/>
              </a:rPr>
              <a:t>RECOMENDACIONES</a:t>
            </a:r>
            <a:endParaRPr lang="es-MX" sz="2600" dirty="0">
              <a:solidFill>
                <a:srgbClr val="FFFFFF"/>
              </a:solidFill>
              <a:latin typeface="Arial" panose="020B0604020202020204" pitchFamily="34" charset="0"/>
              <a:cs typeface="Arial" panose="020B0604020202020204" pitchFamily="34" charset="0"/>
            </a:endParaRPr>
          </a:p>
        </p:txBody>
      </p:sp>
      <p:sp>
        <p:nvSpPr>
          <p:cNvPr id="9" name="CuadroTexto 11">
            <a:extLst>
              <a:ext uri="{FF2B5EF4-FFF2-40B4-BE49-F238E27FC236}">
                <a16:creationId xmlns:a16="http://schemas.microsoft.com/office/drawing/2014/main" xmlns="" id="{BE2E9AFD-ECBA-4FAF-A291-6CA06824E6A3}"/>
              </a:ext>
            </a:extLst>
          </p:cNvPr>
          <p:cNvSpPr txBox="1">
            <a:spLocks noChangeArrowheads="1"/>
          </p:cNvSpPr>
          <p:nvPr/>
        </p:nvSpPr>
        <p:spPr bwMode="auto">
          <a:xfrm>
            <a:off x="923309" y="1535875"/>
            <a:ext cx="7297381" cy="39703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defRPr/>
            </a:pPr>
            <a:r>
              <a:rPr lang="es-MX" altLang="es-MX" sz="1600" b="1" dirty="0">
                <a:latin typeface="Arial" panose="020B0604020202020204" pitchFamily="34" charset="0"/>
                <a:cs typeface="Arial" panose="020B0604020202020204" pitchFamily="34" charset="0"/>
              </a:rPr>
              <a:t>Que no se puede hacer en redes sociales por servidores públicos</a:t>
            </a:r>
          </a:p>
          <a:p>
            <a:pPr algn="just">
              <a:spcBef>
                <a:spcPct val="0"/>
              </a:spcBef>
              <a:buFontTx/>
              <a:buNone/>
              <a:defRPr/>
            </a:pPr>
            <a:endParaRPr lang="es-MX" altLang="es-MX" sz="1200" dirty="0">
              <a:latin typeface="Arial" panose="020B0604020202020204" pitchFamily="34" charset="0"/>
              <a:cs typeface="Arial" panose="020B0604020202020204" pitchFamily="34" charset="0"/>
            </a:endParaRPr>
          </a:p>
          <a:p>
            <a:pPr marL="914400" lvl="1" indent="-171450" algn="just">
              <a:spcBef>
                <a:spcPct val="0"/>
              </a:spcBef>
              <a:buClr>
                <a:schemeClr val="accent6"/>
              </a:buClr>
              <a:buFont typeface="Wingdings" panose="05000000000000000000" pitchFamily="2" charset="2"/>
              <a:buChar char="§"/>
              <a:defRPr/>
            </a:pPr>
            <a:r>
              <a:rPr lang="es-MX" altLang="es-MX" sz="1400" dirty="0">
                <a:latin typeface="Arial" panose="020B0604020202020204" pitchFamily="34" charset="0"/>
                <a:cs typeface="Arial" panose="020B0604020202020204" pitchFamily="34" charset="0"/>
              </a:rPr>
              <a:t>Usar inapropiadamente del nombre o los programas sociales de Gobierno, a favor o en contra de un partido político o candidato.</a:t>
            </a:r>
          </a:p>
          <a:p>
            <a:pPr marL="914400" lvl="1" indent="-171450" algn="just">
              <a:spcBef>
                <a:spcPct val="0"/>
              </a:spcBef>
              <a:buClr>
                <a:schemeClr val="accent6"/>
              </a:buClr>
              <a:buFont typeface="Wingdings" panose="05000000000000000000" pitchFamily="2" charset="2"/>
              <a:buChar char="§"/>
              <a:defRPr/>
            </a:pPr>
            <a:endParaRPr lang="es-MX" altLang="es-MX" sz="1400" dirty="0">
              <a:latin typeface="Arial" panose="020B0604020202020204" pitchFamily="34" charset="0"/>
              <a:cs typeface="Arial" panose="020B0604020202020204" pitchFamily="34" charset="0"/>
            </a:endParaRPr>
          </a:p>
          <a:p>
            <a:pPr marL="914400" lvl="1" indent="-171450" algn="just">
              <a:spcBef>
                <a:spcPct val="0"/>
              </a:spcBef>
              <a:buClr>
                <a:schemeClr val="accent6"/>
              </a:buClr>
              <a:buFont typeface="Wingdings" panose="05000000000000000000" pitchFamily="2" charset="2"/>
              <a:buChar char="§"/>
              <a:defRPr/>
            </a:pPr>
            <a:r>
              <a:rPr lang="es-MX" altLang="es-MX" sz="1400" dirty="0">
                <a:latin typeface="Arial" panose="020B0604020202020204" pitchFamily="34" charset="0"/>
                <a:cs typeface="Arial" panose="020B0604020202020204" pitchFamily="34" charset="0"/>
              </a:rPr>
              <a:t>Publicar información errónea, confusa, contradictoria o de fuentes no identificadas, ya que toda la información publicada en las redes sociales suele ser considerada como oficial por los usuarios, lo cual puede causar un efecto contrario al esperado.</a:t>
            </a:r>
          </a:p>
          <a:p>
            <a:pPr marL="914400" lvl="1" indent="-171450" algn="just">
              <a:spcBef>
                <a:spcPct val="0"/>
              </a:spcBef>
              <a:buClr>
                <a:schemeClr val="accent6"/>
              </a:buClr>
              <a:buFont typeface="Wingdings" panose="05000000000000000000" pitchFamily="2" charset="2"/>
              <a:buChar char="§"/>
              <a:defRPr/>
            </a:pPr>
            <a:endParaRPr lang="es-MX" altLang="es-MX" sz="1400" dirty="0">
              <a:latin typeface="Arial" panose="020B0604020202020204" pitchFamily="34" charset="0"/>
              <a:cs typeface="Arial" panose="020B0604020202020204" pitchFamily="34" charset="0"/>
            </a:endParaRPr>
          </a:p>
          <a:p>
            <a:pPr marL="914400" lvl="1" indent="-171450" algn="just">
              <a:spcBef>
                <a:spcPct val="0"/>
              </a:spcBef>
              <a:buClr>
                <a:schemeClr val="accent6"/>
              </a:buClr>
              <a:buFont typeface="Wingdings" panose="05000000000000000000" pitchFamily="2" charset="2"/>
              <a:buChar char="§"/>
              <a:defRPr/>
            </a:pPr>
            <a:r>
              <a:rPr lang="es-MX" altLang="es-MX" sz="1400" dirty="0">
                <a:latin typeface="Arial" panose="020B0604020202020204" pitchFamily="34" charset="0"/>
                <a:cs typeface="Arial" panose="020B0604020202020204" pitchFamily="34" charset="0"/>
              </a:rPr>
              <a:t>Participar en actos que comprometan el principio de imparcialidad del gobierno.</a:t>
            </a:r>
          </a:p>
          <a:p>
            <a:pPr marL="914400" lvl="1" indent="-171450" algn="just">
              <a:spcBef>
                <a:spcPct val="0"/>
              </a:spcBef>
              <a:buClr>
                <a:schemeClr val="accent6"/>
              </a:buClr>
              <a:buFont typeface="Wingdings" panose="05000000000000000000" pitchFamily="2" charset="2"/>
              <a:buChar char="§"/>
              <a:defRPr/>
            </a:pPr>
            <a:endParaRPr lang="es-MX" altLang="es-MX" sz="1400" dirty="0">
              <a:latin typeface="Arial" panose="020B0604020202020204" pitchFamily="34" charset="0"/>
              <a:cs typeface="Arial" panose="020B0604020202020204" pitchFamily="34" charset="0"/>
            </a:endParaRPr>
          </a:p>
          <a:p>
            <a:pPr marL="914400" lvl="1" indent="-171450" algn="just">
              <a:spcBef>
                <a:spcPct val="0"/>
              </a:spcBef>
              <a:buClr>
                <a:schemeClr val="accent6"/>
              </a:buClr>
              <a:buFont typeface="Wingdings" panose="05000000000000000000" pitchFamily="2" charset="2"/>
              <a:buChar char="§"/>
              <a:defRPr/>
            </a:pPr>
            <a:r>
              <a:rPr lang="es-MX" altLang="es-MX" sz="1400" dirty="0">
                <a:latin typeface="Arial" panose="020B0604020202020204" pitchFamily="34" charset="0"/>
                <a:cs typeface="Arial" panose="020B0604020202020204" pitchFamily="34" charset="0"/>
              </a:rPr>
              <a:t>Usar cuentas del correo electrónico o redes sociales institucionales para registrar cuentas personales en cualquier página externa.</a:t>
            </a:r>
          </a:p>
          <a:p>
            <a:pPr marL="914400" lvl="1" indent="-171450" algn="just">
              <a:spcBef>
                <a:spcPct val="0"/>
              </a:spcBef>
              <a:buClr>
                <a:schemeClr val="accent6"/>
              </a:buClr>
              <a:buFont typeface="Wingdings" panose="05000000000000000000" pitchFamily="2" charset="2"/>
              <a:buChar char="§"/>
              <a:defRPr/>
            </a:pPr>
            <a:endParaRPr lang="es-MX" altLang="es-MX" sz="1400" dirty="0">
              <a:latin typeface="Arial" panose="020B0604020202020204" pitchFamily="34" charset="0"/>
              <a:cs typeface="Arial" panose="020B0604020202020204" pitchFamily="34" charset="0"/>
            </a:endParaRPr>
          </a:p>
          <a:p>
            <a:pPr marL="914400" lvl="1" indent="-171450" algn="just">
              <a:spcBef>
                <a:spcPct val="0"/>
              </a:spcBef>
              <a:buClr>
                <a:schemeClr val="accent6"/>
              </a:buClr>
              <a:buFont typeface="Wingdings" panose="05000000000000000000" pitchFamily="2" charset="2"/>
              <a:buChar char="§"/>
              <a:defRPr/>
            </a:pPr>
            <a:r>
              <a:rPr lang="es-MX" altLang="es-MX" sz="1400" dirty="0">
                <a:latin typeface="Arial" panose="020B0604020202020204" pitchFamily="34" charset="0"/>
                <a:cs typeface="Arial" panose="020B0604020202020204" pitchFamily="34" charset="0"/>
              </a:rPr>
              <a:t>Utilizar redes sociales personales, en su carácter de servidor público, para difundir actividades de naturaleza político-electoral.</a:t>
            </a:r>
          </a:p>
        </p:txBody>
      </p:sp>
    </p:spTree>
    <p:extLst>
      <p:ext uri="{BB962C8B-B14F-4D97-AF65-F5344CB8AC3E}">
        <p14:creationId xmlns:p14="http://schemas.microsoft.com/office/powerpoint/2010/main" val="348047717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6" name="Rectangle 8">
            <a:extLst>
              <a:ext uri="{FF2B5EF4-FFF2-40B4-BE49-F238E27FC236}">
                <a16:creationId xmlns:a16="http://schemas.microsoft.com/office/drawing/2014/main" xmlns="" id="{E7B35750-D569-437F-BFF9-0C5566FDE07A}"/>
              </a:ext>
            </a:extLst>
          </p:cNvPr>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endParaRPr lang="es-MX" altLang="es-MX" sz="1800"/>
          </a:p>
        </p:txBody>
      </p:sp>
      <p:sp>
        <p:nvSpPr>
          <p:cNvPr id="41990" name="CuadroTexto 17">
            <a:extLst>
              <a:ext uri="{FF2B5EF4-FFF2-40B4-BE49-F238E27FC236}">
                <a16:creationId xmlns:a16="http://schemas.microsoft.com/office/drawing/2014/main" xmlns="" id="{E567371C-F1B3-40F9-B43F-11A64C387A8F}"/>
              </a:ext>
            </a:extLst>
          </p:cNvPr>
          <p:cNvSpPr txBox="1">
            <a:spLocks noChangeArrowheads="1"/>
          </p:cNvSpPr>
          <p:nvPr/>
        </p:nvSpPr>
        <p:spPr bwMode="auto">
          <a:xfrm>
            <a:off x="762000" y="1905000"/>
            <a:ext cx="7777162" cy="32316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marL="285750" indent="-285750" algn="just">
              <a:lnSpc>
                <a:spcPct val="120000"/>
              </a:lnSpc>
              <a:spcBef>
                <a:spcPct val="0"/>
              </a:spcBef>
              <a:buClr>
                <a:schemeClr val="accent6"/>
              </a:buClr>
              <a:buFont typeface="Wingdings" panose="05000000000000000000" pitchFamily="2" charset="2"/>
              <a:buChar char="§"/>
              <a:defRPr/>
            </a:pPr>
            <a:r>
              <a:rPr lang="es-MX" altLang="es-MX" sz="1500" b="1" dirty="0">
                <a:latin typeface="Arial" panose="020B0604020202020204" pitchFamily="34" charset="0"/>
                <a:cs typeface="Arial" panose="020B0604020202020204" pitchFamily="34" charset="0"/>
              </a:rPr>
              <a:t>No Asistir</a:t>
            </a:r>
            <a:r>
              <a:rPr lang="es-MX" altLang="es-MX" sz="1500" dirty="0">
                <a:latin typeface="Arial" panose="020B0604020202020204" pitchFamily="34" charset="0"/>
                <a:cs typeface="Arial" panose="020B0604020202020204" pitchFamily="34" charset="0"/>
              </a:rPr>
              <a:t> en un día hábil, …………. </a:t>
            </a:r>
            <a:r>
              <a:rPr lang="es-MX" altLang="es-MX" sz="1500" u="sng" dirty="0">
                <a:latin typeface="Arial" panose="020B0604020202020204" pitchFamily="34" charset="0"/>
                <a:cs typeface="Arial" panose="020B0604020202020204" pitchFamily="34" charset="0"/>
              </a:rPr>
              <a:t>a mítines, marchas, asambleas, reuniones o eventos públicos</a:t>
            </a:r>
            <a:r>
              <a:rPr lang="es-MX" altLang="es-MX" sz="1500" dirty="0">
                <a:latin typeface="Arial" panose="020B0604020202020204" pitchFamily="34" charset="0"/>
                <a:cs typeface="Arial" panose="020B0604020202020204" pitchFamily="34" charset="0"/>
              </a:rPr>
              <a:t> ……. </a:t>
            </a:r>
            <a:r>
              <a:rPr lang="es-MX" altLang="es-MX" sz="1500" dirty="0">
                <a:solidFill>
                  <a:schemeClr val="accent6">
                    <a:lumMod val="75000"/>
                  </a:schemeClr>
                </a:solidFill>
                <a:latin typeface="Arial" panose="020B0604020202020204" pitchFamily="34" charset="0"/>
                <a:cs typeface="Arial" panose="020B0604020202020204" pitchFamily="34" charset="0"/>
              </a:rPr>
              <a:t>(Jurisprudencias 14/2012 y 38/2013 y tesis L/2015 emitidos por Sala Superior del Tribunal Electoral del PJF)</a:t>
            </a:r>
          </a:p>
          <a:p>
            <a:pPr marL="285750" indent="-285750" algn="just">
              <a:spcBef>
                <a:spcPct val="0"/>
              </a:spcBef>
              <a:buClr>
                <a:schemeClr val="accent6"/>
              </a:buClr>
              <a:buFont typeface="Wingdings" panose="05000000000000000000" pitchFamily="2" charset="2"/>
              <a:buChar char="§"/>
              <a:defRPr/>
            </a:pPr>
            <a:endParaRPr lang="es-MX" altLang="es-MX" sz="1500" dirty="0">
              <a:latin typeface="Arial" panose="020B0604020202020204" pitchFamily="34" charset="0"/>
              <a:cs typeface="Arial" panose="020B0604020202020204" pitchFamily="34" charset="0"/>
            </a:endParaRPr>
          </a:p>
          <a:p>
            <a:pPr marL="285750" indent="-285750" algn="just">
              <a:spcBef>
                <a:spcPct val="0"/>
              </a:spcBef>
              <a:buClr>
                <a:schemeClr val="accent6"/>
              </a:buClr>
              <a:buFont typeface="Wingdings" panose="05000000000000000000" pitchFamily="2" charset="2"/>
              <a:buChar char="§"/>
              <a:defRPr/>
            </a:pPr>
            <a:r>
              <a:rPr lang="es-MX" altLang="es-MX" sz="1500" b="1" dirty="0">
                <a:latin typeface="Arial" panose="020B0604020202020204" pitchFamily="34" charset="0"/>
                <a:cs typeface="Arial" panose="020B0604020202020204" pitchFamily="34" charset="0"/>
              </a:rPr>
              <a:t>No usar </a:t>
            </a:r>
            <a:r>
              <a:rPr lang="es-MX" altLang="es-MX" sz="1500" dirty="0">
                <a:latin typeface="Arial" panose="020B0604020202020204" pitchFamily="34" charset="0"/>
                <a:cs typeface="Arial" panose="020B0604020202020204" pitchFamily="34" charset="0"/>
              </a:rPr>
              <a:t>recursos públicos para difundir propaganda ……….</a:t>
            </a:r>
          </a:p>
          <a:p>
            <a:pPr marL="285750" indent="-285750" algn="just">
              <a:spcBef>
                <a:spcPct val="0"/>
              </a:spcBef>
              <a:buClr>
                <a:schemeClr val="accent6"/>
              </a:buClr>
              <a:buFont typeface="Wingdings" panose="05000000000000000000" pitchFamily="2" charset="2"/>
              <a:buChar char="§"/>
              <a:defRPr/>
            </a:pPr>
            <a:endParaRPr lang="es-MX" altLang="es-MX" sz="1500" dirty="0">
              <a:latin typeface="Arial" panose="020B0604020202020204" pitchFamily="34" charset="0"/>
              <a:cs typeface="Arial" panose="020B0604020202020204" pitchFamily="34" charset="0"/>
            </a:endParaRPr>
          </a:p>
          <a:p>
            <a:pPr marL="285750" indent="-285750" algn="just">
              <a:spcBef>
                <a:spcPct val="0"/>
              </a:spcBef>
              <a:buClr>
                <a:schemeClr val="accent6"/>
              </a:buClr>
              <a:buFont typeface="Wingdings" panose="05000000000000000000" pitchFamily="2" charset="2"/>
              <a:buChar char="§"/>
              <a:defRPr/>
            </a:pPr>
            <a:r>
              <a:rPr lang="es-MX" altLang="es-MX" sz="1500" b="1" dirty="0">
                <a:latin typeface="Arial" panose="020B0604020202020204" pitchFamily="34" charset="0"/>
                <a:cs typeface="Arial" panose="020B0604020202020204" pitchFamily="34" charset="0"/>
              </a:rPr>
              <a:t>No utilizar </a:t>
            </a:r>
            <a:r>
              <a:rPr lang="es-MX" altLang="es-MX" sz="1500" dirty="0">
                <a:latin typeface="Arial" panose="020B0604020202020204" pitchFamily="34" charset="0"/>
                <a:cs typeface="Arial" panose="020B0604020202020204" pitchFamily="34" charset="0"/>
              </a:rPr>
              <a:t>medios de transporte de propiedad pública para asistir a eventos político-electorales para promover ……………...</a:t>
            </a:r>
          </a:p>
          <a:p>
            <a:pPr marL="285750" indent="-285750" algn="just">
              <a:spcBef>
                <a:spcPct val="0"/>
              </a:spcBef>
              <a:buClr>
                <a:schemeClr val="accent6"/>
              </a:buClr>
              <a:buFont typeface="Wingdings" panose="05000000000000000000" pitchFamily="2" charset="2"/>
              <a:buChar char="§"/>
              <a:defRPr/>
            </a:pPr>
            <a:endParaRPr lang="es-MX" altLang="es-MX" sz="1500" dirty="0">
              <a:latin typeface="Arial" panose="020B0604020202020204" pitchFamily="34" charset="0"/>
              <a:cs typeface="Arial" panose="020B0604020202020204" pitchFamily="34" charset="0"/>
            </a:endParaRPr>
          </a:p>
          <a:p>
            <a:pPr marL="285750" indent="-285750" algn="just">
              <a:spcBef>
                <a:spcPct val="0"/>
              </a:spcBef>
              <a:buClr>
                <a:schemeClr val="accent6"/>
              </a:buClr>
              <a:buFont typeface="Wingdings" panose="05000000000000000000" pitchFamily="2" charset="2"/>
              <a:buChar char="§"/>
              <a:defRPr/>
            </a:pPr>
            <a:r>
              <a:rPr lang="es-MX" altLang="es-MX" sz="1500" b="1" dirty="0">
                <a:latin typeface="Arial" panose="020B0604020202020204" pitchFamily="34" charset="0"/>
                <a:cs typeface="Arial" panose="020B0604020202020204" pitchFamily="34" charset="0"/>
              </a:rPr>
              <a:t>No utilizar</a:t>
            </a:r>
            <a:r>
              <a:rPr lang="es-MX" altLang="es-MX" sz="1500" dirty="0">
                <a:latin typeface="Arial" panose="020B0604020202020204" pitchFamily="34" charset="0"/>
                <a:cs typeface="Arial" panose="020B0604020202020204" pitchFamily="34" charset="0"/>
              </a:rPr>
              <a:t> la página institucional de internet con fines de promoción personalizada o de difusión de propaganda gubernamental.</a:t>
            </a:r>
          </a:p>
          <a:p>
            <a:pPr marL="285750" indent="-285750" algn="just">
              <a:spcBef>
                <a:spcPct val="0"/>
              </a:spcBef>
              <a:buClr>
                <a:schemeClr val="accent6"/>
              </a:buClr>
              <a:buFont typeface="Wingdings" panose="05000000000000000000" pitchFamily="2" charset="2"/>
              <a:buChar char="§"/>
              <a:defRPr/>
            </a:pPr>
            <a:endParaRPr lang="es-MX" altLang="es-MX" sz="1500" dirty="0">
              <a:latin typeface="Arial" panose="020B0604020202020204" pitchFamily="34" charset="0"/>
              <a:cs typeface="Arial" panose="020B0604020202020204" pitchFamily="34" charset="0"/>
            </a:endParaRPr>
          </a:p>
          <a:p>
            <a:pPr marL="285750" indent="-285750" algn="just">
              <a:spcBef>
                <a:spcPct val="0"/>
              </a:spcBef>
              <a:buClr>
                <a:schemeClr val="accent6"/>
              </a:buClr>
              <a:buFont typeface="Wingdings" panose="05000000000000000000" pitchFamily="2" charset="2"/>
              <a:buChar char="§"/>
              <a:defRPr/>
            </a:pPr>
            <a:r>
              <a:rPr lang="es-MX" altLang="es-MX" sz="1500" dirty="0">
                <a:latin typeface="Arial" panose="020B0604020202020204" pitchFamily="34" charset="0"/>
                <a:cs typeface="Arial" panose="020B0604020202020204" pitchFamily="34" charset="0"/>
              </a:rPr>
              <a:t>Cuidar la conducta durante los tiempos de campañas, veda y jornada electoral.</a:t>
            </a:r>
          </a:p>
        </p:txBody>
      </p:sp>
      <p:pic>
        <p:nvPicPr>
          <p:cNvPr id="2" name="Imagen 1" descr="C:\Users\wilfredoRMS\Desktop\Logo IEE.png">
            <a:extLst>
              <a:ext uri="{FF2B5EF4-FFF2-40B4-BE49-F238E27FC236}">
                <a16:creationId xmlns:a16="http://schemas.microsoft.com/office/drawing/2014/main" xmlns="" id="{1E75CF1B-E031-4D6C-A165-B3E6D4AFFDEC}"/>
              </a:ext>
            </a:extLst>
          </p:cNvPr>
          <p:cNvPicPr/>
          <p:nvPr/>
        </p:nvPicPr>
        <p:blipFill>
          <a:blip r:embed="rId3"/>
          <a:srcRect/>
          <a:stretch>
            <a:fillRect/>
          </a:stretch>
        </p:blipFill>
        <p:spPr bwMode="auto">
          <a:xfrm>
            <a:off x="499188" y="5998688"/>
            <a:ext cx="974708" cy="559441"/>
          </a:xfrm>
          <a:prstGeom prst="rect">
            <a:avLst/>
          </a:prstGeom>
          <a:ln>
            <a:noFill/>
          </a:ln>
          <a:effectLst>
            <a:outerShdw sx="1000" sy="1000" algn="tl" rotWithShape="0">
              <a:schemeClr val="bg1"/>
            </a:outerShdw>
          </a:effectLst>
        </p:spPr>
      </p:pic>
      <p:pic>
        <p:nvPicPr>
          <p:cNvPr id="3" name="Imagen 1">
            <a:extLst>
              <a:ext uri="{FF2B5EF4-FFF2-40B4-BE49-F238E27FC236}">
                <a16:creationId xmlns:a16="http://schemas.microsoft.com/office/drawing/2014/main" xmlns="" id="{B68F3420-C6A9-4884-A9FC-5BCF48B291AD}"/>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526431" y="6154407"/>
            <a:ext cx="1066800" cy="3136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Picture 2" descr="LOGO CPCEM MOD">
            <a:extLst>
              <a:ext uri="{FF2B5EF4-FFF2-40B4-BE49-F238E27FC236}">
                <a16:creationId xmlns:a16="http://schemas.microsoft.com/office/drawing/2014/main" xmlns="" id="{453CAEC7-828B-472D-9AC7-59ADC73E7E9D}"/>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t="9921" r="2539" b="7738"/>
          <a:stretch>
            <a:fillRect/>
          </a:stretch>
        </p:blipFill>
        <p:spPr bwMode="auto">
          <a:xfrm>
            <a:off x="7411932" y="6071792"/>
            <a:ext cx="1283972" cy="4040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Imagen 4">
            <a:extLst>
              <a:ext uri="{FF2B5EF4-FFF2-40B4-BE49-F238E27FC236}">
                <a16:creationId xmlns:a16="http://schemas.microsoft.com/office/drawing/2014/main" xmlns="" id="{688C78D2-DC86-4D51-9A5E-520B7856EEC0}"/>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126756" y="5998131"/>
            <a:ext cx="2580974" cy="551335"/>
          </a:xfrm>
          <a:prstGeom prst="rect">
            <a:avLst/>
          </a:prstGeom>
        </p:spPr>
      </p:pic>
      <p:sp>
        <p:nvSpPr>
          <p:cNvPr id="6" name="Rectángulo 5">
            <a:extLst>
              <a:ext uri="{FF2B5EF4-FFF2-40B4-BE49-F238E27FC236}">
                <a16:creationId xmlns:a16="http://schemas.microsoft.com/office/drawing/2014/main" xmlns="" id="{013ABE75-BC90-4B21-A7E7-E78994023AE0}"/>
              </a:ext>
            </a:extLst>
          </p:cNvPr>
          <p:cNvSpPr/>
          <p:nvPr/>
        </p:nvSpPr>
        <p:spPr>
          <a:xfrm>
            <a:off x="0" y="559998"/>
            <a:ext cx="9144000" cy="735402"/>
          </a:xfrm>
          <a:prstGeom prst="rect">
            <a:avLst/>
          </a:prstGeom>
          <a:solidFill>
            <a:srgbClr val="D99C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7" name="CuadroTexto 6">
            <a:extLst>
              <a:ext uri="{FF2B5EF4-FFF2-40B4-BE49-F238E27FC236}">
                <a16:creationId xmlns:a16="http://schemas.microsoft.com/office/drawing/2014/main" xmlns="" id="{50AE6085-DABA-4E44-BB7E-CCECF770F3C2}"/>
              </a:ext>
            </a:extLst>
          </p:cNvPr>
          <p:cNvSpPr txBox="1"/>
          <p:nvPr/>
        </p:nvSpPr>
        <p:spPr>
          <a:xfrm>
            <a:off x="0" y="571242"/>
            <a:ext cx="9144000" cy="707886"/>
          </a:xfrm>
          <a:prstGeom prst="rect">
            <a:avLst/>
          </a:prstGeom>
          <a:noFill/>
        </p:spPr>
        <p:txBody>
          <a:bodyPr wrap="square" rtlCol="0" anchor="ctr">
            <a:spAutoFit/>
          </a:bodyPr>
          <a:lstStyle/>
          <a:p>
            <a:pPr algn="ctr"/>
            <a:r>
              <a:rPr lang="es-MX" sz="2000" b="1" dirty="0">
                <a:solidFill>
                  <a:srgbClr val="FFFFFF"/>
                </a:solidFill>
                <a:latin typeface="Arial Black" panose="020B0A04020102020204" pitchFamily="34" charset="0"/>
                <a:cs typeface="Helvetica" pitchFamily="2" charset="0"/>
              </a:rPr>
              <a:t>RECOMENDACIONES GENERALES</a:t>
            </a:r>
          </a:p>
          <a:p>
            <a:pPr algn="ctr"/>
            <a:r>
              <a:rPr lang="es-MX" sz="2000" b="1" dirty="0">
                <a:solidFill>
                  <a:srgbClr val="FFFFFF"/>
                </a:solidFill>
                <a:latin typeface="Arial Black" panose="020B0A04020102020204" pitchFamily="34" charset="0"/>
                <a:cs typeface="Helvetica" pitchFamily="2" charset="0"/>
              </a:rPr>
              <a:t>PARA SERVIDORES PÚBLICOS</a:t>
            </a:r>
            <a:endParaRPr lang="es-MX" sz="2000" dirty="0">
              <a:solidFill>
                <a:srgbClr val="FFFFFF"/>
              </a:solidFill>
              <a:latin typeface="Arial" panose="020B0604020202020204" pitchFamily="34" charset="0"/>
              <a:cs typeface="Arial" panose="020B0604020202020204" pitchFamily="34"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ángulo 6">
            <a:extLst>
              <a:ext uri="{FF2B5EF4-FFF2-40B4-BE49-F238E27FC236}">
                <a16:creationId xmlns:a16="http://schemas.microsoft.com/office/drawing/2014/main" xmlns="" id="{48829AA4-1079-45BD-AB09-61600C61898F}"/>
              </a:ext>
            </a:extLst>
          </p:cNvPr>
          <p:cNvSpPr/>
          <p:nvPr/>
        </p:nvSpPr>
        <p:spPr>
          <a:xfrm>
            <a:off x="0" y="762000"/>
            <a:ext cx="9144000" cy="584198"/>
          </a:xfrm>
          <a:prstGeom prst="rect">
            <a:avLst/>
          </a:prstGeom>
          <a:solidFill>
            <a:srgbClr val="D99C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7173" name="Rectangle 9">
            <a:extLst>
              <a:ext uri="{FF2B5EF4-FFF2-40B4-BE49-F238E27FC236}">
                <a16:creationId xmlns:a16="http://schemas.microsoft.com/office/drawing/2014/main" xmlns="" id="{2BB9DB7F-A355-44A9-ACAC-722026910A35}"/>
              </a:ext>
            </a:extLst>
          </p:cNvPr>
          <p:cNvSpPr>
            <a:spLocks noChangeArrowheads="1"/>
          </p:cNvSpPr>
          <p:nvPr/>
        </p:nvSpPr>
        <p:spPr bwMode="auto">
          <a:xfrm>
            <a:off x="-450850" y="11176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a:spcBef>
                <a:spcPct val="0"/>
              </a:spcBef>
              <a:buFontTx/>
              <a:buNone/>
            </a:pPr>
            <a:r>
              <a:rPr lang="es-ES" altLang="es-MX" sz="1200">
                <a:cs typeface="Times New Roman" panose="02020603050405020304" pitchFamily="18" charset="0"/>
              </a:rPr>
              <a:t>  </a:t>
            </a:r>
            <a:endParaRPr lang="es-ES" altLang="es-MX" sz="1800"/>
          </a:p>
        </p:txBody>
      </p:sp>
      <p:sp>
        <p:nvSpPr>
          <p:cNvPr id="12" name="CuadroTexto 11">
            <a:extLst>
              <a:ext uri="{FF2B5EF4-FFF2-40B4-BE49-F238E27FC236}">
                <a16:creationId xmlns:a16="http://schemas.microsoft.com/office/drawing/2014/main" xmlns="" id="{A88A456B-F56B-4480-A193-A21E3E44402A}"/>
              </a:ext>
            </a:extLst>
          </p:cNvPr>
          <p:cNvSpPr txBox="1"/>
          <p:nvPr/>
        </p:nvSpPr>
        <p:spPr>
          <a:xfrm>
            <a:off x="483862" y="1603823"/>
            <a:ext cx="8126737" cy="1169551"/>
          </a:xfrm>
          <a:prstGeom prst="rect">
            <a:avLst/>
          </a:prstGeom>
          <a:noFill/>
        </p:spPr>
        <p:txBody>
          <a:bodyPr wrap="square">
            <a:spAutoFit/>
          </a:bodyPr>
          <a:lstStyle/>
          <a:p>
            <a:pPr algn="just">
              <a:defRPr/>
            </a:pPr>
            <a:r>
              <a:rPr lang="es-MX" sz="1400" b="1" dirty="0">
                <a:solidFill>
                  <a:schemeClr val="accent6">
                    <a:lumMod val="75000"/>
                  </a:schemeClr>
                </a:solidFill>
                <a:latin typeface="Arial" panose="020B0604020202020204" pitchFamily="34" charset="0"/>
                <a:cs typeface="Arial" panose="020B0604020202020204" pitchFamily="34" charset="0"/>
              </a:rPr>
              <a:t>Blindaje Electoral </a:t>
            </a:r>
            <a:r>
              <a:rPr lang="es-MX" sz="1400" dirty="0">
                <a:latin typeface="Arial" panose="020B0604020202020204" pitchFamily="34" charset="0"/>
                <a:cs typeface="Arial" panose="020B0604020202020204" pitchFamily="34" charset="0"/>
              </a:rPr>
              <a:t>son la serie de acciones que se implementan </a:t>
            </a:r>
            <a:r>
              <a:rPr lang="es-MX" sz="1400" b="1" dirty="0">
                <a:solidFill>
                  <a:schemeClr val="accent6">
                    <a:lumMod val="75000"/>
                  </a:schemeClr>
                </a:solidFill>
                <a:latin typeface="Arial" panose="020B0604020202020204" pitchFamily="34" charset="0"/>
                <a:cs typeface="Arial" panose="020B0604020202020204" pitchFamily="34" charset="0"/>
              </a:rPr>
              <a:t>durante los procesos electorales</a:t>
            </a:r>
            <a:r>
              <a:rPr lang="es-MX" sz="1400" dirty="0">
                <a:latin typeface="Arial" panose="020B0604020202020204" pitchFamily="34" charset="0"/>
                <a:cs typeface="Arial" panose="020B0604020202020204" pitchFamily="34" charset="0"/>
              </a:rPr>
              <a:t> federales, locales o concurrentes, de manera preventiva y de aplicación permanente, que deben realizar las y los servidores públicos involucrados en la operación de los </a:t>
            </a:r>
            <a:r>
              <a:rPr lang="es-MX" sz="1400" b="1" dirty="0">
                <a:latin typeface="Arial" panose="020B0604020202020204" pitchFamily="34" charset="0"/>
                <a:cs typeface="Arial" panose="020B0604020202020204" pitchFamily="34" charset="0"/>
              </a:rPr>
              <a:t>programas sociales</a:t>
            </a:r>
            <a:r>
              <a:rPr lang="es-MX" sz="1400" dirty="0">
                <a:latin typeface="Arial" panose="020B0604020202020204" pitchFamily="34" charset="0"/>
                <a:cs typeface="Arial" panose="020B0604020202020204" pitchFamily="34" charset="0"/>
              </a:rPr>
              <a:t>, órganos desconcentrados y entidades de gobierno, conjuntamente con la sociedad civil y las autoridades electorales locales; ello con la finalidad de:</a:t>
            </a:r>
            <a:endParaRPr lang="es-MX" sz="1000" dirty="0">
              <a:solidFill>
                <a:schemeClr val="tx1">
                  <a:lumMod val="75000"/>
                  <a:lumOff val="25000"/>
                </a:schemeClr>
              </a:solidFill>
              <a:latin typeface="Arial" panose="020B0604020202020204" pitchFamily="34" charset="0"/>
              <a:cs typeface="Arial" panose="020B0604020202020204" pitchFamily="34" charset="0"/>
            </a:endParaRPr>
          </a:p>
        </p:txBody>
      </p:sp>
      <p:pic>
        <p:nvPicPr>
          <p:cNvPr id="2" name="Imagen 1" descr="C:\Users\wilfredoRMS\Desktop\Logo IEE.png">
            <a:extLst>
              <a:ext uri="{FF2B5EF4-FFF2-40B4-BE49-F238E27FC236}">
                <a16:creationId xmlns:a16="http://schemas.microsoft.com/office/drawing/2014/main" xmlns="" id="{2367DBF2-4277-45AF-9C60-F52865C5B59D}"/>
              </a:ext>
            </a:extLst>
          </p:cNvPr>
          <p:cNvPicPr/>
          <p:nvPr/>
        </p:nvPicPr>
        <p:blipFill>
          <a:blip r:embed="rId3"/>
          <a:srcRect/>
          <a:stretch>
            <a:fillRect/>
          </a:stretch>
        </p:blipFill>
        <p:spPr bwMode="auto">
          <a:xfrm>
            <a:off x="499188" y="5998688"/>
            <a:ext cx="974708" cy="559441"/>
          </a:xfrm>
          <a:prstGeom prst="rect">
            <a:avLst/>
          </a:prstGeom>
          <a:ln>
            <a:noFill/>
          </a:ln>
          <a:effectLst>
            <a:outerShdw sx="1000" sy="1000" algn="tl" rotWithShape="0">
              <a:schemeClr val="bg1"/>
            </a:outerShdw>
          </a:effectLst>
        </p:spPr>
      </p:pic>
      <p:pic>
        <p:nvPicPr>
          <p:cNvPr id="3" name="Imagen 1">
            <a:extLst>
              <a:ext uri="{FF2B5EF4-FFF2-40B4-BE49-F238E27FC236}">
                <a16:creationId xmlns:a16="http://schemas.microsoft.com/office/drawing/2014/main" xmlns="" id="{1A8028DE-D371-4737-834B-0E07C71CC6B8}"/>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526431" y="6154407"/>
            <a:ext cx="1066800" cy="3136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Picture 2" descr="LOGO CPCEM MOD">
            <a:extLst>
              <a:ext uri="{FF2B5EF4-FFF2-40B4-BE49-F238E27FC236}">
                <a16:creationId xmlns:a16="http://schemas.microsoft.com/office/drawing/2014/main" xmlns="" id="{34C3962A-12D5-4518-976E-8FC1C83875D8}"/>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t="9921" r="2539" b="7738"/>
          <a:stretch>
            <a:fillRect/>
          </a:stretch>
        </p:blipFill>
        <p:spPr bwMode="auto">
          <a:xfrm>
            <a:off x="7411932" y="6071792"/>
            <a:ext cx="1283972" cy="4040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Imagen 4">
            <a:extLst>
              <a:ext uri="{FF2B5EF4-FFF2-40B4-BE49-F238E27FC236}">
                <a16:creationId xmlns:a16="http://schemas.microsoft.com/office/drawing/2014/main" xmlns="" id="{0F996B3A-CB5E-4880-A98F-91C7C669AE65}"/>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126756" y="5998131"/>
            <a:ext cx="2580974" cy="551335"/>
          </a:xfrm>
          <a:prstGeom prst="rect">
            <a:avLst/>
          </a:prstGeom>
        </p:spPr>
      </p:pic>
      <p:sp>
        <p:nvSpPr>
          <p:cNvPr id="6" name="CuadroTexto 5">
            <a:extLst>
              <a:ext uri="{FF2B5EF4-FFF2-40B4-BE49-F238E27FC236}">
                <a16:creationId xmlns:a16="http://schemas.microsoft.com/office/drawing/2014/main" xmlns="" id="{C50E2214-8563-404A-A1BD-47F3F77A31C0}"/>
              </a:ext>
            </a:extLst>
          </p:cNvPr>
          <p:cNvSpPr txBox="1"/>
          <p:nvPr/>
        </p:nvSpPr>
        <p:spPr>
          <a:xfrm>
            <a:off x="0" y="838200"/>
            <a:ext cx="9144000" cy="492443"/>
          </a:xfrm>
          <a:prstGeom prst="rect">
            <a:avLst/>
          </a:prstGeom>
          <a:noFill/>
        </p:spPr>
        <p:txBody>
          <a:bodyPr wrap="square" rtlCol="0" anchor="ctr">
            <a:spAutoFit/>
          </a:bodyPr>
          <a:lstStyle/>
          <a:p>
            <a:pPr algn="ctr"/>
            <a:r>
              <a:rPr lang="es-MX" sz="2600" b="1" dirty="0">
                <a:solidFill>
                  <a:srgbClr val="FFFFFF"/>
                </a:solidFill>
                <a:latin typeface="Arial Black" panose="020B0A04020102020204" pitchFamily="34" charset="0"/>
                <a:cs typeface="Helvetica" pitchFamily="2" charset="0"/>
              </a:rPr>
              <a:t>BLINDAJE ELECTORAL</a:t>
            </a:r>
            <a:endParaRPr lang="es-MX" sz="2600" dirty="0">
              <a:solidFill>
                <a:srgbClr val="FFFFFF"/>
              </a:solidFill>
              <a:latin typeface="Arial" panose="020B0604020202020204" pitchFamily="34" charset="0"/>
              <a:cs typeface="Arial" panose="020B0604020202020204" pitchFamily="34" charset="0"/>
            </a:endParaRPr>
          </a:p>
        </p:txBody>
      </p:sp>
      <p:pic>
        <p:nvPicPr>
          <p:cNvPr id="8" name="Gráfico 7">
            <a:extLst>
              <a:ext uri="{FF2B5EF4-FFF2-40B4-BE49-F238E27FC236}">
                <a16:creationId xmlns:a16="http://schemas.microsoft.com/office/drawing/2014/main" xmlns="" id="{996FA6F9-417C-495D-B960-5B4B4B677311}"/>
              </a:ext>
            </a:extLst>
          </p:cNvPr>
          <p:cNvPicPr>
            <a:picLocks noChangeAspect="1"/>
          </p:cNvPicPr>
          <p:nvPr/>
        </p:nvPicPr>
        <p:blipFill>
          <a:blip r:embed="rId7">
            <a:extLst>
              <a:ext uri="{96DAC541-7B7A-43D3-8B79-37D633B846F1}">
                <asvg:svgBlip xmlns:asvg="http://schemas.microsoft.com/office/drawing/2016/SVG/main" xmlns="" r:embed="rId8"/>
              </a:ext>
            </a:extLst>
          </a:blip>
          <a:stretch>
            <a:fillRect/>
          </a:stretch>
        </p:blipFill>
        <p:spPr>
          <a:xfrm>
            <a:off x="6858000" y="3276600"/>
            <a:ext cx="1527175" cy="1694328"/>
          </a:xfrm>
          <a:prstGeom prst="rect">
            <a:avLst/>
          </a:prstGeom>
        </p:spPr>
      </p:pic>
      <p:sp>
        <p:nvSpPr>
          <p:cNvPr id="9" name="CuadroTexto 8">
            <a:extLst>
              <a:ext uri="{FF2B5EF4-FFF2-40B4-BE49-F238E27FC236}">
                <a16:creationId xmlns:a16="http://schemas.microsoft.com/office/drawing/2014/main" xmlns="" id="{5F35F7DC-109B-4A82-8890-ECF3C6244814}"/>
              </a:ext>
            </a:extLst>
          </p:cNvPr>
          <p:cNvSpPr txBox="1"/>
          <p:nvPr/>
        </p:nvSpPr>
        <p:spPr>
          <a:xfrm>
            <a:off x="483862" y="3030999"/>
            <a:ext cx="6022685" cy="2462213"/>
          </a:xfrm>
          <a:prstGeom prst="rect">
            <a:avLst/>
          </a:prstGeom>
          <a:noFill/>
        </p:spPr>
        <p:txBody>
          <a:bodyPr wrap="square">
            <a:spAutoFit/>
          </a:bodyPr>
          <a:lstStyle/>
          <a:p>
            <a:pPr marL="800100" lvl="1" indent="-342900">
              <a:buClr>
                <a:schemeClr val="accent6"/>
              </a:buClr>
              <a:buFont typeface="+mj-lt"/>
              <a:buAutoNum type="arabicPeriod"/>
              <a:defRPr/>
            </a:pPr>
            <a:r>
              <a:rPr lang="es-MX" sz="1400" dirty="0">
                <a:latin typeface="Arial" panose="020B0604020202020204" pitchFamily="34" charset="0"/>
                <a:cs typeface="Arial" panose="020B0604020202020204" pitchFamily="34" charset="0"/>
              </a:rPr>
              <a:t>Prevenir que los recursos públicos no se utilicen para fines político-electorales, distintos a los establecidos en los programas, en especial en la incidencia del voto;</a:t>
            </a:r>
          </a:p>
          <a:p>
            <a:pPr marL="800100" lvl="1" indent="-342900">
              <a:buClr>
                <a:schemeClr val="accent6"/>
              </a:buClr>
              <a:buFont typeface="+mj-lt"/>
              <a:buAutoNum type="arabicPeriod"/>
              <a:defRPr/>
            </a:pPr>
            <a:endParaRPr lang="es-MX" sz="1400" dirty="0">
              <a:latin typeface="Arial" panose="020B0604020202020204" pitchFamily="34" charset="0"/>
              <a:cs typeface="Arial" panose="020B0604020202020204" pitchFamily="34" charset="0"/>
            </a:endParaRPr>
          </a:p>
          <a:p>
            <a:pPr marL="800100" lvl="1" indent="-342900">
              <a:buClr>
                <a:schemeClr val="accent6"/>
              </a:buClr>
              <a:buFont typeface="+mj-lt"/>
              <a:buAutoNum type="arabicPeriod"/>
              <a:defRPr/>
            </a:pPr>
            <a:r>
              <a:rPr lang="es-MX" sz="1400" dirty="0">
                <a:latin typeface="Arial" panose="020B0604020202020204" pitchFamily="34" charset="0"/>
                <a:cs typeface="Arial" panose="020B0604020202020204" pitchFamily="34" charset="0"/>
              </a:rPr>
              <a:t>Suspender la </a:t>
            </a:r>
            <a:r>
              <a:rPr lang="es-MX" sz="1400" b="1" dirty="0">
                <a:latin typeface="Arial" panose="020B0604020202020204" pitchFamily="34" charset="0"/>
                <a:cs typeface="Arial" panose="020B0604020202020204" pitchFamily="34" charset="0"/>
              </a:rPr>
              <a:t>propaganda gubernamental</a:t>
            </a:r>
            <a:r>
              <a:rPr lang="es-MX" sz="1400" dirty="0">
                <a:latin typeface="Arial" panose="020B0604020202020204" pitchFamily="34" charset="0"/>
                <a:cs typeface="Arial" panose="020B0604020202020204" pitchFamily="34" charset="0"/>
              </a:rPr>
              <a:t>, y</a:t>
            </a:r>
          </a:p>
          <a:p>
            <a:pPr marL="800100" lvl="1" indent="-342900">
              <a:buClr>
                <a:schemeClr val="accent6"/>
              </a:buClr>
              <a:buFont typeface="+mj-lt"/>
              <a:buAutoNum type="arabicPeriod"/>
              <a:defRPr/>
            </a:pPr>
            <a:endParaRPr lang="es-MX" sz="1400" dirty="0">
              <a:latin typeface="Arial" panose="020B0604020202020204" pitchFamily="34" charset="0"/>
              <a:cs typeface="Arial" panose="020B0604020202020204" pitchFamily="34" charset="0"/>
            </a:endParaRPr>
          </a:p>
          <a:p>
            <a:pPr marL="800100" lvl="1" indent="-342900">
              <a:buClr>
                <a:schemeClr val="accent6"/>
              </a:buClr>
              <a:buFont typeface="+mj-lt"/>
              <a:buAutoNum type="arabicPeriod"/>
              <a:defRPr/>
            </a:pPr>
            <a:r>
              <a:rPr lang="es-MX" sz="1400" dirty="0">
                <a:latin typeface="Arial" panose="020B0604020202020204" pitchFamily="34" charset="0"/>
                <a:cs typeface="Arial" panose="020B0604020202020204" pitchFamily="34" charset="0"/>
              </a:rPr>
              <a:t>Evitar infringir la normativa penal, administrativa y electoral.</a:t>
            </a:r>
          </a:p>
          <a:p>
            <a:pPr>
              <a:defRPr/>
            </a:pPr>
            <a:endParaRPr lang="es-MX" sz="1600" dirty="0">
              <a:latin typeface="Arial" panose="020B0604020202020204" pitchFamily="34" charset="0"/>
              <a:cs typeface="Arial" panose="020B0604020202020204" pitchFamily="34" charset="0"/>
            </a:endParaRPr>
          </a:p>
          <a:p>
            <a:pPr>
              <a:defRPr/>
            </a:pPr>
            <a:r>
              <a:rPr lang="es-MX" sz="1000" dirty="0">
                <a:solidFill>
                  <a:schemeClr val="tx1">
                    <a:lumMod val="75000"/>
                    <a:lumOff val="25000"/>
                  </a:schemeClr>
                </a:solidFill>
                <a:latin typeface="Arial" panose="020B0604020202020204" pitchFamily="34" charset="0"/>
                <a:cs typeface="Arial" panose="020B0604020202020204" pitchFamily="34" charset="0"/>
              </a:rPr>
              <a:t>*Art. 134 Constitución Política de los Estados Unidos Mexicanos Los servidores públicos de la Federación, las entidades federativas, los Municipios y las demarcaciones territoriales de la Ciudad de México, tienen en todo tiempo la obligación de aplicar con imparcialidad los recursos públicos que están bajo su responsabilidad, sin influir en la equidad de la competencia entre los partidos políticos.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5" name="Rectangle 8">
            <a:extLst>
              <a:ext uri="{FF2B5EF4-FFF2-40B4-BE49-F238E27FC236}">
                <a16:creationId xmlns:a16="http://schemas.microsoft.com/office/drawing/2014/main" xmlns="" id="{7E59DB98-CA1D-49B0-A0CC-94125364C618}"/>
              </a:ext>
            </a:extLst>
          </p:cNvPr>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endParaRPr lang="es-MX" altLang="es-MX" sz="1800"/>
          </a:p>
        </p:txBody>
      </p:sp>
      <p:sp>
        <p:nvSpPr>
          <p:cNvPr id="56326" name="Rectangle 9">
            <a:extLst>
              <a:ext uri="{FF2B5EF4-FFF2-40B4-BE49-F238E27FC236}">
                <a16:creationId xmlns:a16="http://schemas.microsoft.com/office/drawing/2014/main" xmlns="" id="{63F0DCC1-4F45-409E-B20D-E683173E69C7}"/>
              </a:ext>
            </a:extLst>
          </p:cNvPr>
          <p:cNvSpPr>
            <a:spLocks noChangeArrowheads="1"/>
          </p:cNvSpPr>
          <p:nvPr/>
        </p:nvSpPr>
        <p:spPr bwMode="auto">
          <a:xfrm>
            <a:off x="-450850" y="11176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a:spcBef>
                <a:spcPct val="0"/>
              </a:spcBef>
              <a:buFontTx/>
              <a:buNone/>
            </a:pPr>
            <a:r>
              <a:rPr lang="es-ES" altLang="es-MX" sz="1200">
                <a:cs typeface="Times New Roman" panose="02020603050405020304" pitchFamily="18" charset="0"/>
              </a:rPr>
              <a:t>  </a:t>
            </a:r>
            <a:endParaRPr lang="es-ES" altLang="es-MX" sz="1800"/>
          </a:p>
        </p:txBody>
      </p:sp>
      <p:sp>
        <p:nvSpPr>
          <p:cNvPr id="56327" name="Rectángulo 12">
            <a:extLst>
              <a:ext uri="{FF2B5EF4-FFF2-40B4-BE49-F238E27FC236}">
                <a16:creationId xmlns:a16="http://schemas.microsoft.com/office/drawing/2014/main" xmlns="" id="{9A0A8152-F2D9-4644-A5CD-1EB512BEB788}"/>
              </a:ext>
            </a:extLst>
          </p:cNvPr>
          <p:cNvSpPr>
            <a:spLocks noChangeArrowheads="1"/>
          </p:cNvSpPr>
          <p:nvPr/>
        </p:nvSpPr>
        <p:spPr bwMode="auto">
          <a:xfrm>
            <a:off x="304800" y="3200400"/>
            <a:ext cx="8534400" cy="20928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a:spcBef>
                <a:spcPct val="0"/>
              </a:spcBef>
              <a:buFontTx/>
              <a:buNone/>
            </a:pPr>
            <a:r>
              <a:rPr lang="es-MX" altLang="es-MX" sz="3600" b="1" dirty="0">
                <a:solidFill>
                  <a:schemeClr val="tx1">
                    <a:lumMod val="65000"/>
                    <a:lumOff val="35000"/>
                  </a:schemeClr>
                </a:solidFill>
                <a:latin typeface="Arial" panose="020B0604020202020204" pitchFamily="34" charset="0"/>
                <a:ea typeface="Meiryo UI" panose="020B0604030504040204" pitchFamily="34" charset="-128"/>
                <a:cs typeface="Arial" panose="020B0604020202020204" pitchFamily="34" charset="0"/>
              </a:rPr>
              <a:t>Gracias por su atención</a:t>
            </a:r>
          </a:p>
          <a:p>
            <a:pPr algn="ctr">
              <a:spcBef>
                <a:spcPct val="0"/>
              </a:spcBef>
              <a:buFontTx/>
              <a:buNone/>
            </a:pPr>
            <a:endParaRPr lang="es-MX" altLang="es-MX" sz="2400" b="1" dirty="0">
              <a:solidFill>
                <a:schemeClr val="tx1">
                  <a:lumMod val="65000"/>
                  <a:lumOff val="35000"/>
                </a:schemeClr>
              </a:solidFill>
              <a:latin typeface="Arial" panose="020B0604020202020204" pitchFamily="34" charset="0"/>
              <a:ea typeface="Meiryo UI" panose="020B0604030504040204" pitchFamily="34" charset="-128"/>
              <a:cs typeface="Arial" panose="020B0604020202020204" pitchFamily="34" charset="0"/>
            </a:endParaRPr>
          </a:p>
          <a:p>
            <a:pPr algn="r">
              <a:spcBef>
                <a:spcPct val="0"/>
              </a:spcBef>
              <a:buFontTx/>
              <a:buNone/>
            </a:pPr>
            <a:endParaRPr lang="es-MX" altLang="es-MX" sz="1400" b="1" dirty="0">
              <a:solidFill>
                <a:schemeClr val="tx1">
                  <a:lumMod val="65000"/>
                  <a:lumOff val="35000"/>
                </a:schemeClr>
              </a:solidFill>
              <a:latin typeface="Arial" panose="020B0604020202020204" pitchFamily="34" charset="0"/>
              <a:ea typeface="Meiryo UI" panose="020B0604030504040204" pitchFamily="34" charset="-128"/>
              <a:cs typeface="Arial" panose="020B0604020202020204" pitchFamily="34" charset="0"/>
            </a:endParaRPr>
          </a:p>
          <a:p>
            <a:pPr algn="r">
              <a:spcBef>
                <a:spcPct val="0"/>
              </a:spcBef>
              <a:buFontTx/>
              <a:buNone/>
            </a:pPr>
            <a:r>
              <a:rPr lang="es-MX" altLang="es-MX" sz="1400" b="1" dirty="0">
                <a:solidFill>
                  <a:schemeClr val="tx1">
                    <a:lumMod val="65000"/>
                    <a:lumOff val="35000"/>
                  </a:schemeClr>
                </a:solidFill>
                <a:latin typeface="Arial" panose="020B0604020202020204" pitchFamily="34" charset="0"/>
                <a:ea typeface="Meiryo UI" panose="020B0604030504040204" pitchFamily="34" charset="-128"/>
                <a:cs typeface="Arial" panose="020B0604020202020204" pitchFamily="34" charset="0"/>
              </a:rPr>
              <a:t>Hermosillo, Sonora; a </a:t>
            </a:r>
            <a:r>
              <a:rPr lang="es-MX" altLang="es-MX" sz="1400" b="1" dirty="0" smtClean="0">
                <a:solidFill>
                  <a:schemeClr val="tx1">
                    <a:lumMod val="65000"/>
                    <a:lumOff val="35000"/>
                  </a:schemeClr>
                </a:solidFill>
                <a:latin typeface="Arial" panose="020B0604020202020204" pitchFamily="34" charset="0"/>
                <a:ea typeface="Meiryo UI" panose="020B0604030504040204" pitchFamily="34" charset="-128"/>
                <a:cs typeface="Arial" panose="020B0604020202020204" pitchFamily="34" charset="0"/>
              </a:rPr>
              <a:t>29 </a:t>
            </a:r>
            <a:r>
              <a:rPr lang="es-MX" altLang="es-MX" sz="1400" b="1" dirty="0">
                <a:solidFill>
                  <a:schemeClr val="tx1">
                    <a:lumMod val="65000"/>
                    <a:lumOff val="35000"/>
                  </a:schemeClr>
                </a:solidFill>
                <a:latin typeface="Arial" panose="020B0604020202020204" pitchFamily="34" charset="0"/>
                <a:ea typeface="Meiryo UI" panose="020B0604030504040204" pitchFamily="34" charset="-128"/>
                <a:cs typeface="Arial" panose="020B0604020202020204" pitchFamily="34" charset="0"/>
              </a:rPr>
              <a:t>de </a:t>
            </a:r>
            <a:r>
              <a:rPr lang="es-MX" altLang="es-MX" sz="1400" b="1" dirty="0" smtClean="0">
                <a:solidFill>
                  <a:schemeClr val="tx1">
                    <a:lumMod val="65000"/>
                    <a:lumOff val="35000"/>
                  </a:schemeClr>
                </a:solidFill>
                <a:latin typeface="Arial" panose="020B0604020202020204" pitchFamily="34" charset="0"/>
                <a:ea typeface="Meiryo UI" panose="020B0604030504040204" pitchFamily="34" charset="-128"/>
                <a:cs typeface="Arial" panose="020B0604020202020204" pitchFamily="34" charset="0"/>
              </a:rPr>
              <a:t>septiembre </a:t>
            </a:r>
            <a:r>
              <a:rPr lang="es-MX" altLang="es-MX" sz="1400" b="1" dirty="0">
                <a:solidFill>
                  <a:schemeClr val="tx1">
                    <a:lumMod val="65000"/>
                    <a:lumOff val="35000"/>
                  </a:schemeClr>
                </a:solidFill>
                <a:latin typeface="Arial" panose="020B0604020202020204" pitchFamily="34" charset="0"/>
                <a:ea typeface="Meiryo UI" panose="020B0604030504040204" pitchFamily="34" charset="-128"/>
                <a:cs typeface="Arial" panose="020B0604020202020204" pitchFamily="34" charset="0"/>
              </a:rPr>
              <a:t>de 2020.</a:t>
            </a:r>
          </a:p>
          <a:p>
            <a:pPr algn="r">
              <a:spcBef>
                <a:spcPct val="0"/>
              </a:spcBef>
              <a:buFontTx/>
              <a:buNone/>
            </a:pPr>
            <a:endParaRPr lang="es-MX" altLang="es-MX" sz="1400" b="1" dirty="0">
              <a:solidFill>
                <a:schemeClr val="tx1">
                  <a:lumMod val="65000"/>
                  <a:lumOff val="35000"/>
                </a:schemeClr>
              </a:solidFill>
              <a:latin typeface="Arial" panose="020B0604020202020204" pitchFamily="34" charset="0"/>
              <a:ea typeface="Meiryo UI" panose="020B0604030504040204" pitchFamily="34" charset="-128"/>
              <a:cs typeface="Arial" panose="020B0604020202020204" pitchFamily="34" charset="0"/>
            </a:endParaRPr>
          </a:p>
          <a:p>
            <a:pPr algn="r">
              <a:spcBef>
                <a:spcPct val="0"/>
              </a:spcBef>
              <a:buFontTx/>
              <a:buNone/>
            </a:pPr>
            <a:r>
              <a:rPr lang="es-MX" altLang="es-MX" sz="1400" b="1" dirty="0">
                <a:solidFill>
                  <a:schemeClr val="tx1">
                    <a:lumMod val="65000"/>
                    <a:lumOff val="35000"/>
                  </a:schemeClr>
                </a:solidFill>
                <a:latin typeface="Arial" panose="020B0604020202020204" pitchFamily="34" charset="0"/>
                <a:ea typeface="Meiryo UI" panose="020B0604030504040204" pitchFamily="34" charset="-128"/>
                <a:cs typeface="Arial" panose="020B0604020202020204" pitchFamily="34" charset="0"/>
              </a:rPr>
              <a:t>Tel. 259 4900 ext. 130 </a:t>
            </a:r>
          </a:p>
          <a:p>
            <a:pPr algn="r">
              <a:spcBef>
                <a:spcPct val="0"/>
              </a:spcBef>
              <a:buFontTx/>
              <a:buNone/>
            </a:pPr>
            <a:r>
              <a:rPr lang="es-MX" altLang="es-MX" sz="1400" b="1" dirty="0">
                <a:solidFill>
                  <a:schemeClr val="tx1">
                    <a:lumMod val="65000"/>
                    <a:lumOff val="35000"/>
                  </a:schemeClr>
                </a:solidFill>
                <a:latin typeface="Arial" panose="020B0604020202020204" pitchFamily="34" charset="0"/>
                <a:ea typeface="Meiryo UI" panose="020B0604030504040204" pitchFamily="34" charset="-128"/>
                <a:cs typeface="Arial" panose="020B0604020202020204" pitchFamily="34" charset="0"/>
              </a:rPr>
              <a:t>nruiz@ieesonora.org.mx</a:t>
            </a:r>
            <a:endParaRPr lang="es-MX" altLang="es-MX" sz="1400" dirty="0">
              <a:solidFill>
                <a:schemeClr val="tx1">
                  <a:lumMod val="65000"/>
                  <a:lumOff val="35000"/>
                </a:schemeClr>
              </a:solidFill>
              <a:latin typeface="Arial" panose="020B0604020202020204" pitchFamily="34" charset="0"/>
              <a:ea typeface="Meiryo UI" panose="020B0604030504040204" pitchFamily="34" charset="-128"/>
              <a:cs typeface="Arial" panose="020B0604020202020204" pitchFamily="34" charset="0"/>
            </a:endParaRPr>
          </a:p>
        </p:txBody>
      </p:sp>
      <p:pic>
        <p:nvPicPr>
          <p:cNvPr id="2" name="Gráfico 1">
            <a:extLst>
              <a:ext uri="{FF2B5EF4-FFF2-40B4-BE49-F238E27FC236}">
                <a16:creationId xmlns:a16="http://schemas.microsoft.com/office/drawing/2014/main" xmlns="" id="{8BCCCEAE-255D-439A-90F3-7D3A501BC2D1}"/>
              </a:ext>
            </a:extLst>
          </p:cNvPr>
          <p:cNvPicPr>
            <a:picLocks noChangeAspect="1"/>
          </p:cNvPicPr>
          <p:nvPr/>
        </p:nvPicPr>
        <p:blipFill>
          <a:blip r:embed="rId3">
            <a:extLst>
              <a:ext uri="{96DAC541-7B7A-43D3-8B79-37D633B846F1}">
                <asvg:svgBlip xmlns:asvg="http://schemas.microsoft.com/office/drawing/2016/SVG/main" xmlns="" r:embed="rId4"/>
              </a:ext>
            </a:extLst>
          </a:blip>
          <a:stretch>
            <a:fillRect/>
          </a:stretch>
        </p:blipFill>
        <p:spPr>
          <a:xfrm>
            <a:off x="3140022" y="762000"/>
            <a:ext cx="2863956" cy="1947038"/>
          </a:xfrm>
          <a:prstGeom prst="rect">
            <a:avLst/>
          </a:prstGeom>
        </p:spPr>
      </p:pic>
      <p:pic>
        <p:nvPicPr>
          <p:cNvPr id="3" name="Imagen 2" descr="C:\Users\wilfredoRMS\Desktop\Logo IEE.png">
            <a:extLst>
              <a:ext uri="{FF2B5EF4-FFF2-40B4-BE49-F238E27FC236}">
                <a16:creationId xmlns:a16="http://schemas.microsoft.com/office/drawing/2014/main" xmlns="" id="{113C0448-C20A-493B-91FB-F65B831BEA7D}"/>
              </a:ext>
            </a:extLst>
          </p:cNvPr>
          <p:cNvPicPr/>
          <p:nvPr/>
        </p:nvPicPr>
        <p:blipFill>
          <a:blip r:embed="rId5"/>
          <a:srcRect/>
          <a:stretch>
            <a:fillRect/>
          </a:stretch>
        </p:blipFill>
        <p:spPr bwMode="auto">
          <a:xfrm>
            <a:off x="499188" y="5998688"/>
            <a:ext cx="974708" cy="559441"/>
          </a:xfrm>
          <a:prstGeom prst="rect">
            <a:avLst/>
          </a:prstGeom>
          <a:ln>
            <a:noFill/>
          </a:ln>
          <a:effectLst>
            <a:outerShdw sx="1000" sy="1000" algn="tl" rotWithShape="0">
              <a:schemeClr val="bg1"/>
            </a:outerShdw>
          </a:effectLst>
        </p:spPr>
      </p:pic>
      <p:pic>
        <p:nvPicPr>
          <p:cNvPr id="4" name="Imagen 1">
            <a:extLst>
              <a:ext uri="{FF2B5EF4-FFF2-40B4-BE49-F238E27FC236}">
                <a16:creationId xmlns:a16="http://schemas.microsoft.com/office/drawing/2014/main" xmlns="" id="{A3BD69DD-9055-4DA2-BF51-7DF8D5A148AE}"/>
              </a:ext>
            </a:extLst>
          </p:cNvPr>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5526431" y="6154407"/>
            <a:ext cx="1066800" cy="3136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2" descr="LOGO CPCEM MOD">
            <a:extLst>
              <a:ext uri="{FF2B5EF4-FFF2-40B4-BE49-F238E27FC236}">
                <a16:creationId xmlns:a16="http://schemas.microsoft.com/office/drawing/2014/main" xmlns="" id="{93178480-193D-4CB4-80F8-C29B50CCAF38}"/>
              </a:ext>
            </a:extLst>
          </p:cNvPr>
          <p:cNvPicPr>
            <a:picLocks noChangeAspect="1" noChangeArrowheads="1"/>
          </p:cNvPicPr>
          <p:nvPr/>
        </p:nvPicPr>
        <p:blipFill>
          <a:blip r:embed="rId7" cstate="print">
            <a:extLst>
              <a:ext uri="{28A0092B-C50C-407E-A947-70E740481C1C}">
                <a14:useLocalDpi xmlns:a14="http://schemas.microsoft.com/office/drawing/2010/main" val="0"/>
              </a:ext>
            </a:extLst>
          </a:blip>
          <a:srcRect t="9921" r="2539" b="7738"/>
          <a:stretch>
            <a:fillRect/>
          </a:stretch>
        </p:blipFill>
        <p:spPr bwMode="auto">
          <a:xfrm>
            <a:off x="7411932" y="6071792"/>
            <a:ext cx="1283972" cy="4040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Imagen 5">
            <a:extLst>
              <a:ext uri="{FF2B5EF4-FFF2-40B4-BE49-F238E27FC236}">
                <a16:creationId xmlns:a16="http://schemas.microsoft.com/office/drawing/2014/main" xmlns="" id="{9A0F5D30-8EF9-499E-880F-DE280D81285A}"/>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2126756" y="5998131"/>
            <a:ext cx="2580974" cy="551335"/>
          </a:xfrm>
          <a:prstGeom prst="rect">
            <a:avLst/>
          </a:prstGeo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20" name="Rectangle 8">
            <a:extLst>
              <a:ext uri="{FF2B5EF4-FFF2-40B4-BE49-F238E27FC236}">
                <a16:creationId xmlns:a16="http://schemas.microsoft.com/office/drawing/2014/main" xmlns="" id="{F9E7902B-9159-4722-AB25-FC3CD8CE012E}"/>
              </a:ext>
            </a:extLst>
          </p:cNvPr>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endParaRPr lang="es-MX" altLang="es-MX" sz="1800"/>
          </a:p>
        </p:txBody>
      </p:sp>
      <p:pic>
        <p:nvPicPr>
          <p:cNvPr id="2" name="Imagen 1" descr="C:\Users\wilfredoRMS\Desktop\Logo IEE.png">
            <a:extLst>
              <a:ext uri="{FF2B5EF4-FFF2-40B4-BE49-F238E27FC236}">
                <a16:creationId xmlns:a16="http://schemas.microsoft.com/office/drawing/2014/main" xmlns="" id="{89882342-E207-405E-A659-D71D1E78B410}"/>
              </a:ext>
            </a:extLst>
          </p:cNvPr>
          <p:cNvPicPr/>
          <p:nvPr/>
        </p:nvPicPr>
        <p:blipFill>
          <a:blip r:embed="rId3"/>
          <a:srcRect/>
          <a:stretch>
            <a:fillRect/>
          </a:stretch>
        </p:blipFill>
        <p:spPr bwMode="auto">
          <a:xfrm>
            <a:off x="499188" y="5998688"/>
            <a:ext cx="974708" cy="559441"/>
          </a:xfrm>
          <a:prstGeom prst="rect">
            <a:avLst/>
          </a:prstGeom>
          <a:ln>
            <a:noFill/>
          </a:ln>
          <a:effectLst>
            <a:outerShdw sx="1000" sy="1000" algn="tl" rotWithShape="0">
              <a:schemeClr val="bg1"/>
            </a:outerShdw>
          </a:effectLst>
        </p:spPr>
      </p:pic>
      <p:pic>
        <p:nvPicPr>
          <p:cNvPr id="3" name="Imagen 1">
            <a:extLst>
              <a:ext uri="{FF2B5EF4-FFF2-40B4-BE49-F238E27FC236}">
                <a16:creationId xmlns:a16="http://schemas.microsoft.com/office/drawing/2014/main" xmlns="" id="{3DE6FCF9-C40D-4A3B-9726-46673B4FE4E3}"/>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526431" y="6154407"/>
            <a:ext cx="1066800" cy="3136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Picture 2" descr="LOGO CPCEM MOD">
            <a:extLst>
              <a:ext uri="{FF2B5EF4-FFF2-40B4-BE49-F238E27FC236}">
                <a16:creationId xmlns:a16="http://schemas.microsoft.com/office/drawing/2014/main" xmlns="" id="{975A2B84-D0DF-4B9B-BA27-2C3D4AD2FB2D}"/>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t="9921" r="2539" b="7738"/>
          <a:stretch>
            <a:fillRect/>
          </a:stretch>
        </p:blipFill>
        <p:spPr bwMode="auto">
          <a:xfrm>
            <a:off x="7411932" y="6071792"/>
            <a:ext cx="1283972" cy="4040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Imagen 4">
            <a:extLst>
              <a:ext uri="{FF2B5EF4-FFF2-40B4-BE49-F238E27FC236}">
                <a16:creationId xmlns:a16="http://schemas.microsoft.com/office/drawing/2014/main" xmlns="" id="{FD412227-F376-41F7-918C-BC0C6D594FFF}"/>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126756" y="5998131"/>
            <a:ext cx="2580974" cy="551335"/>
          </a:xfrm>
          <a:prstGeom prst="rect">
            <a:avLst/>
          </a:prstGeom>
        </p:spPr>
      </p:pic>
      <p:sp>
        <p:nvSpPr>
          <p:cNvPr id="6" name="Rectángulo 5">
            <a:extLst>
              <a:ext uri="{FF2B5EF4-FFF2-40B4-BE49-F238E27FC236}">
                <a16:creationId xmlns:a16="http://schemas.microsoft.com/office/drawing/2014/main" xmlns="" id="{44E136E4-7F11-4273-8712-CDE5144FD00A}"/>
              </a:ext>
            </a:extLst>
          </p:cNvPr>
          <p:cNvSpPr/>
          <p:nvPr/>
        </p:nvSpPr>
        <p:spPr>
          <a:xfrm>
            <a:off x="0" y="762000"/>
            <a:ext cx="9144000" cy="584198"/>
          </a:xfrm>
          <a:prstGeom prst="rect">
            <a:avLst/>
          </a:prstGeom>
          <a:solidFill>
            <a:srgbClr val="D99C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7" name="CuadroTexto 6">
            <a:extLst>
              <a:ext uri="{FF2B5EF4-FFF2-40B4-BE49-F238E27FC236}">
                <a16:creationId xmlns:a16="http://schemas.microsoft.com/office/drawing/2014/main" xmlns="" id="{9E812975-D028-4648-A189-0223FF9519B4}"/>
              </a:ext>
            </a:extLst>
          </p:cNvPr>
          <p:cNvSpPr txBox="1"/>
          <p:nvPr/>
        </p:nvSpPr>
        <p:spPr>
          <a:xfrm>
            <a:off x="0" y="838200"/>
            <a:ext cx="9144000" cy="492443"/>
          </a:xfrm>
          <a:prstGeom prst="rect">
            <a:avLst/>
          </a:prstGeom>
          <a:noFill/>
        </p:spPr>
        <p:txBody>
          <a:bodyPr wrap="square" rtlCol="0" anchor="ctr">
            <a:spAutoFit/>
          </a:bodyPr>
          <a:lstStyle/>
          <a:p>
            <a:pPr algn="ctr"/>
            <a:r>
              <a:rPr lang="es-MX" sz="2600" b="1" dirty="0" smtClean="0">
                <a:solidFill>
                  <a:srgbClr val="FFFFFF"/>
                </a:solidFill>
                <a:latin typeface="Arial Black" panose="020B0A04020102020204" pitchFamily="34" charset="0"/>
                <a:cs typeface="Helvetica" pitchFamily="2" charset="0"/>
              </a:rPr>
              <a:t>CARGOS PÚBLICOS A DISPUTAR EN 2020-2021</a:t>
            </a:r>
            <a:endParaRPr lang="es-MX" sz="2600" dirty="0">
              <a:solidFill>
                <a:srgbClr val="FFFFFF"/>
              </a:solidFill>
              <a:latin typeface="Arial" panose="020B0604020202020204" pitchFamily="34" charset="0"/>
              <a:cs typeface="Arial" panose="020B0604020202020204" pitchFamily="34" charset="0"/>
            </a:endParaRPr>
          </a:p>
        </p:txBody>
      </p:sp>
      <p:sp>
        <p:nvSpPr>
          <p:cNvPr id="12" name="CuadroTexto 11"/>
          <p:cNvSpPr txBox="1"/>
          <p:nvPr/>
        </p:nvSpPr>
        <p:spPr>
          <a:xfrm>
            <a:off x="611188" y="1447800"/>
            <a:ext cx="8208962" cy="4594225"/>
          </a:xfrm>
          <a:prstGeom prst="rect">
            <a:avLst/>
          </a:prstGeom>
          <a:noFill/>
        </p:spPr>
        <p:txBody>
          <a:bodyPr>
            <a:spAutoFit/>
          </a:bodyPr>
          <a:lstStyle/>
          <a:p>
            <a:pPr algn="just">
              <a:defRPr/>
            </a:pPr>
            <a:r>
              <a:rPr lang="es-MX" sz="1400" dirty="0">
                <a:latin typeface="Kalinga" panose="020B0502040204020203" pitchFamily="34" charset="0"/>
                <a:cs typeface="Kalinga" panose="020B0502040204020203" pitchFamily="34" charset="0"/>
              </a:rPr>
              <a:t>En total, los cargos públicos a elegir son 1,291, conforme a lo siguiente:</a:t>
            </a:r>
          </a:p>
          <a:p>
            <a:pPr algn="just">
              <a:defRPr/>
            </a:pPr>
            <a:endParaRPr lang="es-MX" sz="1400" dirty="0">
              <a:latin typeface="Kalinga" panose="020B0502040204020203" pitchFamily="34" charset="0"/>
              <a:cs typeface="Kalinga" panose="020B0502040204020203" pitchFamily="34" charset="0"/>
            </a:endParaRPr>
          </a:p>
          <a:p>
            <a:pPr algn="just">
              <a:defRPr/>
            </a:pPr>
            <a:r>
              <a:rPr lang="es-MX" sz="1400" dirty="0">
                <a:latin typeface="Kalinga" panose="020B0502040204020203" pitchFamily="34" charset="0"/>
                <a:cs typeface="Kalinga" panose="020B0502040204020203" pitchFamily="34" charset="0"/>
              </a:rPr>
              <a:t>•	Gobernadora o Gobernador: 1</a:t>
            </a:r>
          </a:p>
          <a:p>
            <a:pPr algn="just">
              <a:defRPr/>
            </a:pPr>
            <a:endParaRPr lang="es-MX" sz="1000" dirty="0">
              <a:latin typeface="Kalinga" panose="020B0502040204020203" pitchFamily="34" charset="0"/>
              <a:cs typeface="Kalinga" panose="020B0502040204020203" pitchFamily="34" charset="0"/>
            </a:endParaRPr>
          </a:p>
          <a:p>
            <a:pPr algn="just">
              <a:defRPr/>
            </a:pPr>
            <a:r>
              <a:rPr lang="es-MX" sz="1400" dirty="0">
                <a:latin typeface="Kalinga" panose="020B0502040204020203" pitchFamily="34" charset="0"/>
                <a:cs typeface="Kalinga" panose="020B0502040204020203" pitchFamily="34" charset="0"/>
              </a:rPr>
              <a:t>•	 Diputadas y Diputados: 66</a:t>
            </a:r>
          </a:p>
          <a:p>
            <a:pPr algn="just">
              <a:defRPr/>
            </a:pPr>
            <a:endParaRPr lang="es-MX" sz="900" dirty="0">
              <a:latin typeface="Kalinga" panose="020B0502040204020203" pitchFamily="34" charset="0"/>
              <a:cs typeface="Kalinga" panose="020B0502040204020203" pitchFamily="34" charset="0"/>
            </a:endParaRPr>
          </a:p>
          <a:p>
            <a:pPr marL="1657350" lvl="3" indent="-285750" algn="just">
              <a:buFont typeface="Arial" panose="020B0604020202020204" pitchFamily="34" charset="0"/>
              <a:buChar char="•"/>
              <a:defRPr/>
            </a:pPr>
            <a:r>
              <a:rPr lang="es-MX" sz="1400" dirty="0">
                <a:latin typeface="Kalinga" panose="020B0502040204020203" pitchFamily="34" charset="0"/>
                <a:cs typeface="Kalinga" panose="020B0502040204020203" pitchFamily="34" charset="0"/>
              </a:rPr>
              <a:t>Mayoría relativa propietarios: 21</a:t>
            </a:r>
          </a:p>
          <a:p>
            <a:pPr marL="1657350" lvl="3" indent="-285750" algn="just">
              <a:buFont typeface="Arial" panose="020B0604020202020204" pitchFamily="34" charset="0"/>
              <a:buChar char="•"/>
              <a:defRPr/>
            </a:pPr>
            <a:r>
              <a:rPr lang="es-MX" sz="1400" dirty="0">
                <a:latin typeface="Kalinga" panose="020B0502040204020203" pitchFamily="34" charset="0"/>
                <a:cs typeface="Kalinga" panose="020B0502040204020203" pitchFamily="34" charset="0"/>
              </a:rPr>
              <a:t>Mayoría relativa suplentes: 21</a:t>
            </a:r>
          </a:p>
          <a:p>
            <a:pPr marL="1657350" lvl="3" indent="-285750" algn="just">
              <a:buFont typeface="Arial" panose="020B0604020202020204" pitchFamily="34" charset="0"/>
              <a:buChar char="•"/>
              <a:defRPr/>
            </a:pPr>
            <a:r>
              <a:rPr lang="es-MX" sz="1400" dirty="0">
                <a:latin typeface="Kalinga" panose="020B0502040204020203" pitchFamily="34" charset="0"/>
                <a:cs typeface="Kalinga" panose="020B0502040204020203" pitchFamily="34" charset="0"/>
              </a:rPr>
              <a:t>Representación proporcional propietarios: 12</a:t>
            </a:r>
          </a:p>
          <a:p>
            <a:pPr marL="1657350" lvl="3" indent="-285750" algn="just">
              <a:buFont typeface="Arial" panose="020B0604020202020204" pitchFamily="34" charset="0"/>
              <a:buChar char="•"/>
              <a:defRPr/>
            </a:pPr>
            <a:r>
              <a:rPr lang="es-MX" sz="1400" dirty="0">
                <a:latin typeface="Kalinga" panose="020B0502040204020203" pitchFamily="34" charset="0"/>
                <a:cs typeface="Kalinga" panose="020B0502040204020203" pitchFamily="34" charset="0"/>
              </a:rPr>
              <a:t>Representación proporcional suplentes: 12</a:t>
            </a:r>
          </a:p>
          <a:p>
            <a:pPr algn="just">
              <a:defRPr/>
            </a:pPr>
            <a:endParaRPr lang="es-MX" sz="1050" dirty="0">
              <a:latin typeface="Kalinga" panose="020B0502040204020203" pitchFamily="34" charset="0"/>
              <a:cs typeface="Kalinga" panose="020B0502040204020203" pitchFamily="34" charset="0"/>
            </a:endParaRPr>
          </a:p>
          <a:p>
            <a:pPr algn="just">
              <a:defRPr/>
            </a:pPr>
            <a:r>
              <a:rPr lang="es-MX" sz="1400" dirty="0">
                <a:latin typeface="Kalinga" panose="020B0502040204020203" pitchFamily="34" charset="0"/>
                <a:cs typeface="Kalinga" panose="020B0502040204020203" pitchFamily="34" charset="0"/>
              </a:rPr>
              <a:t>•	Integrantes de Ayuntamientos: 1,224</a:t>
            </a:r>
          </a:p>
          <a:p>
            <a:pPr algn="just">
              <a:defRPr/>
            </a:pPr>
            <a:endParaRPr lang="es-MX" sz="1050" dirty="0">
              <a:latin typeface="Kalinga" panose="020B0502040204020203" pitchFamily="34" charset="0"/>
              <a:cs typeface="Kalinga" panose="020B0502040204020203" pitchFamily="34" charset="0"/>
            </a:endParaRPr>
          </a:p>
          <a:p>
            <a:pPr marL="1657350" lvl="3" indent="-285750" algn="just">
              <a:buFont typeface="Arial" panose="020B0604020202020204" pitchFamily="34" charset="0"/>
              <a:buChar char="•"/>
              <a:defRPr/>
            </a:pPr>
            <a:r>
              <a:rPr lang="es-MX" sz="1400" dirty="0">
                <a:latin typeface="Kalinga" panose="020B0502040204020203" pitchFamily="34" charset="0"/>
                <a:cs typeface="Kalinga" panose="020B0502040204020203" pitchFamily="34" charset="0"/>
              </a:rPr>
              <a:t>Presidentes: 72</a:t>
            </a:r>
          </a:p>
          <a:p>
            <a:pPr marL="1657350" lvl="3" indent="-285750" algn="just">
              <a:buFont typeface="Arial" panose="020B0604020202020204" pitchFamily="34" charset="0"/>
              <a:buChar char="•"/>
              <a:defRPr/>
            </a:pPr>
            <a:r>
              <a:rPr lang="es-MX" sz="1400" dirty="0">
                <a:latin typeface="Kalinga" panose="020B0502040204020203" pitchFamily="34" charset="0"/>
                <a:cs typeface="Kalinga" panose="020B0502040204020203" pitchFamily="34" charset="0"/>
              </a:rPr>
              <a:t>Síndicas o Síndicos propietarios: 72</a:t>
            </a:r>
          </a:p>
          <a:p>
            <a:pPr marL="1657350" lvl="3" indent="-285750" algn="just">
              <a:buFont typeface="Arial" panose="020B0604020202020204" pitchFamily="34" charset="0"/>
              <a:buChar char="•"/>
              <a:defRPr/>
            </a:pPr>
            <a:r>
              <a:rPr lang="es-MX" sz="1400" dirty="0">
                <a:latin typeface="Kalinga" panose="020B0502040204020203" pitchFamily="34" charset="0"/>
                <a:cs typeface="Kalinga" panose="020B0502040204020203" pitchFamily="34" charset="0"/>
              </a:rPr>
              <a:t>Síndicas o Síndicos suplentes: 72</a:t>
            </a:r>
          </a:p>
          <a:p>
            <a:pPr marL="1657350" lvl="3" indent="-285750" algn="just">
              <a:buFont typeface="Arial" panose="020B0604020202020204" pitchFamily="34" charset="0"/>
              <a:buChar char="•"/>
              <a:defRPr/>
            </a:pPr>
            <a:r>
              <a:rPr lang="es-MX" sz="1400" dirty="0">
                <a:latin typeface="Kalinga" panose="020B0502040204020203" pitchFamily="34" charset="0"/>
                <a:cs typeface="Kalinga" panose="020B0502040204020203" pitchFamily="34" charset="0"/>
              </a:rPr>
              <a:t>Regidoras o Regidores de mayoría relativa propietarios: 291</a:t>
            </a:r>
          </a:p>
          <a:p>
            <a:pPr marL="1657350" lvl="3" indent="-285750" algn="just">
              <a:buFont typeface="Arial" panose="020B0604020202020204" pitchFamily="34" charset="0"/>
              <a:buChar char="•"/>
              <a:defRPr/>
            </a:pPr>
            <a:r>
              <a:rPr lang="es-MX" sz="1400" dirty="0">
                <a:latin typeface="Kalinga" panose="020B0502040204020203" pitchFamily="34" charset="0"/>
                <a:cs typeface="Kalinga" panose="020B0502040204020203" pitchFamily="34" charset="0"/>
              </a:rPr>
              <a:t>Regidoras o Regidores de mayoría relativa suplentes: 291</a:t>
            </a:r>
          </a:p>
          <a:p>
            <a:pPr marL="1657350" lvl="3" indent="-285750" algn="just">
              <a:buFont typeface="Arial" panose="020B0604020202020204" pitchFamily="34" charset="0"/>
              <a:buChar char="•"/>
              <a:defRPr/>
            </a:pPr>
            <a:r>
              <a:rPr lang="es-MX" sz="1400" dirty="0">
                <a:latin typeface="Kalinga" panose="020B0502040204020203" pitchFamily="34" charset="0"/>
                <a:cs typeface="Kalinga" panose="020B0502040204020203" pitchFamily="34" charset="0"/>
              </a:rPr>
              <a:t>Regidoras o Regidores de representación proporcional propietarios: 194</a:t>
            </a:r>
          </a:p>
          <a:p>
            <a:pPr marL="1657350" lvl="3" indent="-285750" algn="just">
              <a:buFont typeface="Arial" panose="020B0604020202020204" pitchFamily="34" charset="0"/>
              <a:buChar char="•"/>
              <a:defRPr/>
            </a:pPr>
            <a:r>
              <a:rPr lang="es-MX" sz="1400" dirty="0">
                <a:latin typeface="Kalinga" panose="020B0502040204020203" pitchFamily="34" charset="0"/>
                <a:cs typeface="Kalinga" panose="020B0502040204020203" pitchFamily="34" charset="0"/>
              </a:rPr>
              <a:t>Regidoras o Regidores de representación proporcional suplentes: 194</a:t>
            </a:r>
          </a:p>
          <a:p>
            <a:pPr marL="1657350" lvl="3" indent="-285750" algn="just">
              <a:buFont typeface="Arial" panose="020B0604020202020204" pitchFamily="34" charset="0"/>
              <a:buChar char="•"/>
              <a:defRPr/>
            </a:pPr>
            <a:r>
              <a:rPr lang="es-MX" sz="1400" dirty="0">
                <a:latin typeface="Kalinga" panose="020B0502040204020203" pitchFamily="34" charset="0"/>
                <a:cs typeface="Kalinga" panose="020B0502040204020203" pitchFamily="34" charset="0"/>
              </a:rPr>
              <a:t>Regidoras o Regidores Étnicos propietarios: 19</a:t>
            </a:r>
          </a:p>
          <a:p>
            <a:pPr marL="1657350" lvl="3" indent="-285750" algn="just">
              <a:buFont typeface="Arial" panose="020B0604020202020204" pitchFamily="34" charset="0"/>
              <a:buChar char="•"/>
              <a:defRPr/>
            </a:pPr>
            <a:r>
              <a:rPr lang="es-MX" sz="1400" dirty="0">
                <a:latin typeface="Kalinga" panose="020B0502040204020203" pitchFamily="34" charset="0"/>
                <a:cs typeface="Kalinga" panose="020B0502040204020203" pitchFamily="34" charset="0"/>
              </a:rPr>
              <a:t>Regidoras o Regidores Étnicos suplentes: 19</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20" name="Rectangle 8">
            <a:extLst>
              <a:ext uri="{FF2B5EF4-FFF2-40B4-BE49-F238E27FC236}">
                <a16:creationId xmlns:a16="http://schemas.microsoft.com/office/drawing/2014/main" xmlns="" id="{F9E7902B-9159-4722-AB25-FC3CD8CE012E}"/>
              </a:ext>
            </a:extLst>
          </p:cNvPr>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endParaRPr lang="es-MX" altLang="es-MX" sz="1800"/>
          </a:p>
        </p:txBody>
      </p:sp>
      <p:sp>
        <p:nvSpPr>
          <p:cNvPr id="9223" name="CuadroTexto 12">
            <a:extLst>
              <a:ext uri="{FF2B5EF4-FFF2-40B4-BE49-F238E27FC236}">
                <a16:creationId xmlns:a16="http://schemas.microsoft.com/office/drawing/2014/main" xmlns="" id="{3BF0B92E-37BF-401C-9770-F37538B50E70}"/>
              </a:ext>
            </a:extLst>
          </p:cNvPr>
          <p:cNvSpPr txBox="1">
            <a:spLocks noChangeArrowheads="1"/>
          </p:cNvSpPr>
          <p:nvPr/>
        </p:nvSpPr>
        <p:spPr bwMode="auto">
          <a:xfrm>
            <a:off x="5416550" y="4724400"/>
            <a:ext cx="327660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r">
              <a:spcBef>
                <a:spcPct val="0"/>
              </a:spcBef>
              <a:buFontTx/>
              <a:buNone/>
            </a:pPr>
            <a:r>
              <a:rPr lang="es-MX" altLang="es-MX" sz="1000" b="1" dirty="0">
                <a:solidFill>
                  <a:schemeClr val="tx1">
                    <a:lumMod val="65000"/>
                    <a:lumOff val="35000"/>
                  </a:schemeClr>
                </a:solidFill>
                <a:latin typeface="Arial" panose="020B0604020202020204" pitchFamily="34" charset="0"/>
                <a:cs typeface="Arial" panose="020B0604020202020204" pitchFamily="34" charset="0"/>
              </a:rPr>
              <a:t>Fundamento: </a:t>
            </a:r>
            <a:r>
              <a:rPr lang="es-MX" altLang="es-MX" sz="1000" dirty="0">
                <a:solidFill>
                  <a:schemeClr val="tx1">
                    <a:lumMod val="65000"/>
                    <a:lumOff val="35000"/>
                  </a:schemeClr>
                </a:solidFill>
                <a:latin typeface="Arial" panose="020B0604020202020204" pitchFamily="34" charset="0"/>
                <a:cs typeface="Arial" panose="020B0604020202020204" pitchFamily="34" charset="0"/>
              </a:rPr>
              <a:t>artículo 159 de la Ley de Instituciones y </a:t>
            </a:r>
          </a:p>
          <a:p>
            <a:pPr algn="r">
              <a:spcBef>
                <a:spcPct val="0"/>
              </a:spcBef>
              <a:buFontTx/>
              <a:buNone/>
            </a:pPr>
            <a:r>
              <a:rPr lang="es-MX" altLang="es-MX" sz="1000" dirty="0">
                <a:solidFill>
                  <a:schemeClr val="tx1">
                    <a:lumMod val="65000"/>
                    <a:lumOff val="35000"/>
                  </a:schemeClr>
                </a:solidFill>
                <a:latin typeface="Arial" panose="020B0604020202020204" pitchFamily="34" charset="0"/>
                <a:cs typeface="Arial" panose="020B0604020202020204" pitchFamily="34" charset="0"/>
              </a:rPr>
              <a:t>Procedimientos Electorales para el Estado de Sonora.</a:t>
            </a:r>
          </a:p>
        </p:txBody>
      </p:sp>
      <p:pic>
        <p:nvPicPr>
          <p:cNvPr id="2" name="Imagen 1" descr="C:\Users\wilfredoRMS\Desktop\Logo IEE.png">
            <a:extLst>
              <a:ext uri="{FF2B5EF4-FFF2-40B4-BE49-F238E27FC236}">
                <a16:creationId xmlns:a16="http://schemas.microsoft.com/office/drawing/2014/main" xmlns="" id="{89882342-E207-405E-A659-D71D1E78B410}"/>
              </a:ext>
            </a:extLst>
          </p:cNvPr>
          <p:cNvPicPr/>
          <p:nvPr/>
        </p:nvPicPr>
        <p:blipFill>
          <a:blip r:embed="rId3"/>
          <a:srcRect/>
          <a:stretch>
            <a:fillRect/>
          </a:stretch>
        </p:blipFill>
        <p:spPr bwMode="auto">
          <a:xfrm>
            <a:off x="499188" y="5998688"/>
            <a:ext cx="974708" cy="559441"/>
          </a:xfrm>
          <a:prstGeom prst="rect">
            <a:avLst/>
          </a:prstGeom>
          <a:ln>
            <a:noFill/>
          </a:ln>
          <a:effectLst>
            <a:outerShdw sx="1000" sy="1000" algn="tl" rotWithShape="0">
              <a:schemeClr val="bg1"/>
            </a:outerShdw>
          </a:effectLst>
        </p:spPr>
      </p:pic>
      <p:pic>
        <p:nvPicPr>
          <p:cNvPr id="3" name="Imagen 1">
            <a:extLst>
              <a:ext uri="{FF2B5EF4-FFF2-40B4-BE49-F238E27FC236}">
                <a16:creationId xmlns:a16="http://schemas.microsoft.com/office/drawing/2014/main" xmlns="" id="{3DE6FCF9-C40D-4A3B-9726-46673B4FE4E3}"/>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526431" y="6154407"/>
            <a:ext cx="1066800" cy="3136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Picture 2" descr="LOGO CPCEM MOD">
            <a:extLst>
              <a:ext uri="{FF2B5EF4-FFF2-40B4-BE49-F238E27FC236}">
                <a16:creationId xmlns:a16="http://schemas.microsoft.com/office/drawing/2014/main" xmlns="" id="{975A2B84-D0DF-4B9B-BA27-2C3D4AD2FB2D}"/>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t="9921" r="2539" b="7738"/>
          <a:stretch>
            <a:fillRect/>
          </a:stretch>
        </p:blipFill>
        <p:spPr bwMode="auto">
          <a:xfrm>
            <a:off x="7411932" y="6071792"/>
            <a:ext cx="1283972" cy="4040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Imagen 4">
            <a:extLst>
              <a:ext uri="{FF2B5EF4-FFF2-40B4-BE49-F238E27FC236}">
                <a16:creationId xmlns:a16="http://schemas.microsoft.com/office/drawing/2014/main" xmlns="" id="{FD412227-F376-41F7-918C-BC0C6D594FFF}"/>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126756" y="5998131"/>
            <a:ext cx="2580974" cy="551335"/>
          </a:xfrm>
          <a:prstGeom prst="rect">
            <a:avLst/>
          </a:prstGeom>
        </p:spPr>
      </p:pic>
      <p:sp>
        <p:nvSpPr>
          <p:cNvPr id="6" name="Rectángulo 5">
            <a:extLst>
              <a:ext uri="{FF2B5EF4-FFF2-40B4-BE49-F238E27FC236}">
                <a16:creationId xmlns:a16="http://schemas.microsoft.com/office/drawing/2014/main" xmlns="" id="{44E136E4-7F11-4273-8712-CDE5144FD00A}"/>
              </a:ext>
            </a:extLst>
          </p:cNvPr>
          <p:cNvSpPr/>
          <p:nvPr/>
        </p:nvSpPr>
        <p:spPr>
          <a:xfrm>
            <a:off x="0" y="762000"/>
            <a:ext cx="9144000" cy="584198"/>
          </a:xfrm>
          <a:prstGeom prst="rect">
            <a:avLst/>
          </a:prstGeom>
          <a:solidFill>
            <a:srgbClr val="D99C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7" name="CuadroTexto 6">
            <a:extLst>
              <a:ext uri="{FF2B5EF4-FFF2-40B4-BE49-F238E27FC236}">
                <a16:creationId xmlns:a16="http://schemas.microsoft.com/office/drawing/2014/main" xmlns="" id="{9E812975-D028-4648-A189-0223FF9519B4}"/>
              </a:ext>
            </a:extLst>
          </p:cNvPr>
          <p:cNvSpPr txBox="1"/>
          <p:nvPr/>
        </p:nvSpPr>
        <p:spPr>
          <a:xfrm>
            <a:off x="0" y="838200"/>
            <a:ext cx="9144000" cy="492443"/>
          </a:xfrm>
          <a:prstGeom prst="rect">
            <a:avLst/>
          </a:prstGeom>
          <a:noFill/>
        </p:spPr>
        <p:txBody>
          <a:bodyPr wrap="square" rtlCol="0" anchor="ctr">
            <a:spAutoFit/>
          </a:bodyPr>
          <a:lstStyle/>
          <a:p>
            <a:pPr algn="ctr"/>
            <a:r>
              <a:rPr lang="es-MX" sz="2600" b="1" dirty="0">
                <a:solidFill>
                  <a:srgbClr val="FFFFFF"/>
                </a:solidFill>
                <a:latin typeface="Arial Black" panose="020B0A04020102020204" pitchFamily="34" charset="0"/>
                <a:cs typeface="Helvetica" pitchFamily="2" charset="0"/>
              </a:rPr>
              <a:t>ETAPAS DEL PROCESO ELECTORAL</a:t>
            </a:r>
            <a:endParaRPr lang="es-MX" sz="2600" dirty="0">
              <a:solidFill>
                <a:srgbClr val="FFFFFF"/>
              </a:solidFill>
              <a:latin typeface="Arial" panose="020B0604020202020204" pitchFamily="34" charset="0"/>
              <a:cs typeface="Arial" panose="020B0604020202020204" pitchFamily="34" charset="0"/>
            </a:endParaRPr>
          </a:p>
        </p:txBody>
      </p:sp>
      <p:pic>
        <p:nvPicPr>
          <p:cNvPr id="9" name="Imagen 8">
            <a:extLst>
              <a:ext uri="{FF2B5EF4-FFF2-40B4-BE49-F238E27FC236}">
                <a16:creationId xmlns:a16="http://schemas.microsoft.com/office/drawing/2014/main" xmlns="" id="{3070509F-34B2-4154-8A57-90F39C19683C}"/>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143000" y="1868745"/>
            <a:ext cx="3689640" cy="3384223"/>
          </a:xfrm>
          <a:prstGeom prst="rect">
            <a:avLst/>
          </a:prstGeom>
        </p:spPr>
      </p:pic>
    </p:spTree>
    <p:extLst>
      <p:ext uri="{BB962C8B-B14F-4D97-AF65-F5344CB8AC3E}">
        <p14:creationId xmlns:p14="http://schemas.microsoft.com/office/powerpoint/2010/main" val="279084446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9" name="Rectángulo 2">
            <a:extLst>
              <a:ext uri="{FF2B5EF4-FFF2-40B4-BE49-F238E27FC236}">
                <a16:creationId xmlns:a16="http://schemas.microsoft.com/office/drawing/2014/main" xmlns="" id="{65B33C3D-4775-4940-80DE-D80433AC41B8}"/>
              </a:ext>
            </a:extLst>
          </p:cNvPr>
          <p:cNvSpPr>
            <a:spLocks noChangeArrowheads="1"/>
          </p:cNvSpPr>
          <p:nvPr/>
        </p:nvSpPr>
        <p:spPr bwMode="auto">
          <a:xfrm>
            <a:off x="685800" y="4436453"/>
            <a:ext cx="7772400" cy="1292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just">
              <a:spcBef>
                <a:spcPct val="0"/>
              </a:spcBef>
              <a:buFontTx/>
              <a:buNone/>
            </a:pPr>
            <a:r>
              <a:rPr lang="es-MX" altLang="es-MX" sz="1200" b="1" dirty="0">
                <a:latin typeface="Arial" panose="020B0604020202020204" pitchFamily="34" charset="0"/>
                <a:cs typeface="Arial" panose="020B0604020202020204" pitchFamily="34" charset="0"/>
              </a:rPr>
              <a:t>Nota: </a:t>
            </a:r>
            <a:r>
              <a:rPr lang="es-MX" altLang="es-MX" sz="1200" dirty="0">
                <a:latin typeface="Arial" panose="020B0604020202020204" pitchFamily="34" charset="0"/>
                <a:cs typeface="Arial" panose="020B0604020202020204" pitchFamily="34" charset="0"/>
              </a:rPr>
              <a:t>el día 7 de septiembre el Consejo General del IEE Sonora, </a:t>
            </a:r>
            <a:r>
              <a:rPr lang="es-MX" altLang="es-MX" sz="1200" dirty="0" smtClean="0">
                <a:latin typeface="Arial" panose="020B0604020202020204" pitchFamily="34" charset="0"/>
                <a:cs typeface="Arial" panose="020B0604020202020204" pitchFamily="34" charset="0"/>
              </a:rPr>
              <a:t>aprobó </a:t>
            </a:r>
            <a:r>
              <a:rPr lang="es-MX" altLang="es-MX" sz="1200" dirty="0">
                <a:latin typeface="Arial" panose="020B0604020202020204" pitchFamily="34" charset="0"/>
                <a:cs typeface="Arial" panose="020B0604020202020204" pitchFamily="34" charset="0"/>
              </a:rPr>
              <a:t>el acuerdo sobre el calendario de actividades del proceso electoral. Es decir el proceso electoral empezó el día 7 de septiembre de 2020. </a:t>
            </a:r>
            <a:r>
              <a:rPr lang="es-MX" altLang="es-MX" sz="1200" b="1" dirty="0">
                <a:latin typeface="Arial" panose="020B0604020202020204" pitchFamily="34" charset="0"/>
                <a:cs typeface="Arial" panose="020B0604020202020204" pitchFamily="34" charset="0"/>
              </a:rPr>
              <a:t>El día de la jornada electoral será el día 6 de junio de 2021</a:t>
            </a:r>
            <a:r>
              <a:rPr lang="es-MX" altLang="es-MX" sz="1200" dirty="0">
                <a:latin typeface="Arial" panose="020B0604020202020204" pitchFamily="34" charset="0"/>
                <a:cs typeface="Arial" panose="020B0604020202020204" pitchFamily="34" charset="0"/>
              </a:rPr>
              <a:t>.</a:t>
            </a:r>
          </a:p>
          <a:p>
            <a:pPr algn="just">
              <a:spcBef>
                <a:spcPct val="0"/>
              </a:spcBef>
              <a:buFontTx/>
              <a:buNone/>
            </a:pPr>
            <a:endParaRPr lang="es-MX" altLang="es-MX" sz="1200" b="1" dirty="0">
              <a:latin typeface="Arial" panose="020B0604020202020204" pitchFamily="34" charset="0"/>
              <a:cs typeface="Arial" panose="020B0604020202020204" pitchFamily="34" charset="0"/>
            </a:endParaRPr>
          </a:p>
          <a:p>
            <a:pPr algn="r">
              <a:spcBef>
                <a:spcPct val="0"/>
              </a:spcBef>
              <a:buFontTx/>
              <a:buNone/>
            </a:pPr>
            <a:r>
              <a:rPr lang="es-MX" altLang="es-MX" sz="1000" b="1" i="1" dirty="0">
                <a:solidFill>
                  <a:schemeClr val="tx1">
                    <a:lumMod val="65000"/>
                    <a:lumOff val="35000"/>
                  </a:schemeClr>
                </a:solidFill>
                <a:latin typeface="Arial" panose="020B0604020202020204" pitchFamily="34" charset="0"/>
                <a:cs typeface="Arial" panose="020B0604020202020204" pitchFamily="34" charset="0"/>
              </a:rPr>
              <a:t>Fundamento: </a:t>
            </a:r>
            <a:r>
              <a:rPr lang="es-MX" altLang="es-MX" sz="1000" i="1" dirty="0">
                <a:solidFill>
                  <a:schemeClr val="tx1">
                    <a:lumMod val="65000"/>
                    <a:lumOff val="35000"/>
                  </a:schemeClr>
                </a:solidFill>
                <a:latin typeface="Arial" panose="020B0604020202020204" pitchFamily="34" charset="0"/>
                <a:cs typeface="Arial" panose="020B0604020202020204" pitchFamily="34" charset="0"/>
              </a:rPr>
              <a:t>artículos 182, 194 y 224 </a:t>
            </a:r>
            <a:r>
              <a:rPr lang="es-MX" altLang="es-MX" sz="1000" i="1" dirty="0" smtClean="0">
                <a:solidFill>
                  <a:schemeClr val="tx1">
                    <a:lumMod val="65000"/>
                    <a:lumOff val="35000"/>
                  </a:schemeClr>
                </a:solidFill>
                <a:latin typeface="Arial" panose="020B0604020202020204" pitchFamily="34" charset="0"/>
                <a:cs typeface="Arial" panose="020B0604020202020204" pitchFamily="34" charset="0"/>
              </a:rPr>
              <a:t>de </a:t>
            </a:r>
            <a:r>
              <a:rPr lang="es-MX" altLang="es-MX" sz="1000" i="1" dirty="0">
                <a:solidFill>
                  <a:schemeClr val="tx1">
                    <a:lumMod val="65000"/>
                    <a:lumOff val="35000"/>
                  </a:schemeClr>
                </a:solidFill>
                <a:latin typeface="Arial" panose="020B0604020202020204" pitchFamily="34" charset="0"/>
                <a:cs typeface="Arial" panose="020B0604020202020204" pitchFamily="34" charset="0"/>
              </a:rPr>
              <a:t>la Ley de Instituciones y </a:t>
            </a:r>
          </a:p>
          <a:p>
            <a:pPr algn="r">
              <a:spcBef>
                <a:spcPct val="0"/>
              </a:spcBef>
              <a:buFontTx/>
              <a:buNone/>
            </a:pPr>
            <a:r>
              <a:rPr lang="es-MX" altLang="es-MX" sz="1000" i="1" dirty="0">
                <a:solidFill>
                  <a:schemeClr val="tx1">
                    <a:lumMod val="65000"/>
                    <a:lumOff val="35000"/>
                  </a:schemeClr>
                </a:solidFill>
                <a:latin typeface="Arial" panose="020B0604020202020204" pitchFamily="34" charset="0"/>
                <a:cs typeface="Arial" panose="020B0604020202020204" pitchFamily="34" charset="0"/>
              </a:rPr>
              <a:t>Procedimientos Electorales para el Estado de Sonora, así como Acuerdo de homologación de plazos emitido por el Consejo General del Instituto Nacional Electoral el 11 de septiembre de 2020.</a:t>
            </a:r>
          </a:p>
        </p:txBody>
      </p:sp>
      <p:graphicFrame>
        <p:nvGraphicFramePr>
          <p:cNvPr id="2" name="Tabla 1">
            <a:extLst>
              <a:ext uri="{FF2B5EF4-FFF2-40B4-BE49-F238E27FC236}">
                <a16:creationId xmlns:a16="http://schemas.microsoft.com/office/drawing/2014/main" xmlns="" id="{BAE2AAAD-D6EA-4798-88F4-ABA83B1CD19B}"/>
              </a:ext>
            </a:extLst>
          </p:cNvPr>
          <p:cNvGraphicFramePr>
            <a:graphicFrameLocks noGrp="1"/>
          </p:cNvGraphicFramePr>
          <p:nvPr>
            <p:extLst>
              <p:ext uri="{D42A27DB-BD31-4B8C-83A1-F6EECF244321}">
                <p14:modId xmlns:p14="http://schemas.microsoft.com/office/powerpoint/2010/main" val="408767835"/>
              </p:ext>
            </p:extLst>
          </p:nvPr>
        </p:nvGraphicFramePr>
        <p:xfrm>
          <a:off x="1358900" y="1285930"/>
          <a:ext cx="6718300" cy="2955168"/>
        </p:xfrm>
        <a:graphic>
          <a:graphicData uri="http://schemas.openxmlformats.org/drawingml/2006/table">
            <a:tbl>
              <a:tblPr firstRow="1" firstCol="1" bandRow="1">
                <a:tableStyleId>{5C22544A-7EE6-4342-B048-85BDC9FD1C3A}</a:tableStyleId>
              </a:tblPr>
              <a:tblGrid>
                <a:gridCol w="1460252">
                  <a:extLst>
                    <a:ext uri="{9D8B030D-6E8A-4147-A177-3AD203B41FA5}">
                      <a16:colId xmlns:a16="http://schemas.microsoft.com/office/drawing/2014/main" xmlns="" val="20000"/>
                    </a:ext>
                  </a:extLst>
                </a:gridCol>
                <a:gridCol w="1676479">
                  <a:extLst>
                    <a:ext uri="{9D8B030D-6E8A-4147-A177-3AD203B41FA5}">
                      <a16:colId xmlns:a16="http://schemas.microsoft.com/office/drawing/2014/main" xmlns="" val="20001"/>
                    </a:ext>
                  </a:extLst>
                </a:gridCol>
                <a:gridCol w="1676479">
                  <a:extLst>
                    <a:ext uri="{9D8B030D-6E8A-4147-A177-3AD203B41FA5}">
                      <a16:colId xmlns:a16="http://schemas.microsoft.com/office/drawing/2014/main" xmlns="" val="20002"/>
                    </a:ext>
                  </a:extLst>
                </a:gridCol>
                <a:gridCol w="1905090">
                  <a:extLst>
                    <a:ext uri="{9D8B030D-6E8A-4147-A177-3AD203B41FA5}">
                      <a16:colId xmlns:a16="http://schemas.microsoft.com/office/drawing/2014/main" xmlns="" val="20003"/>
                    </a:ext>
                  </a:extLst>
                </a:gridCol>
              </a:tblGrid>
              <a:tr h="399235">
                <a:tc>
                  <a:txBody>
                    <a:bodyPr/>
                    <a:lstStyle/>
                    <a:p>
                      <a:pPr algn="ctr">
                        <a:lnSpc>
                          <a:spcPct val="107000"/>
                        </a:lnSpc>
                        <a:spcAft>
                          <a:spcPts val="800"/>
                        </a:spcAft>
                      </a:pPr>
                      <a:r>
                        <a:rPr lang="es-MX" sz="1000" dirty="0">
                          <a:effectLst/>
                          <a:latin typeface="Arial" panose="020B0604020202020204" pitchFamily="34" charset="0"/>
                          <a:cs typeface="Arial" panose="020B0604020202020204" pitchFamily="34" charset="0"/>
                        </a:rPr>
                        <a:t>ELECCIÓN</a:t>
                      </a:r>
                      <a:endParaRPr lang="es-MX" sz="1000" dirty="0">
                        <a:effectLst/>
                        <a:latin typeface="Arial" panose="020B0604020202020204" pitchFamily="34" charset="0"/>
                        <a:ea typeface="Calibri" panose="020F0502020204030204" pitchFamily="34" charset="0"/>
                        <a:cs typeface="Arial" panose="020B0604020202020204" pitchFamily="34" charset="0"/>
                      </a:endParaRPr>
                    </a:p>
                  </a:txBody>
                  <a:tcPr marL="9525" marR="9525" marT="9593" marB="0" anchor="ctr">
                    <a:solidFill>
                      <a:srgbClr val="D99C67"/>
                    </a:solidFill>
                  </a:tcPr>
                </a:tc>
                <a:tc>
                  <a:txBody>
                    <a:bodyPr/>
                    <a:lstStyle/>
                    <a:p>
                      <a:pPr algn="ctr">
                        <a:lnSpc>
                          <a:spcPct val="107000"/>
                        </a:lnSpc>
                        <a:spcAft>
                          <a:spcPts val="800"/>
                        </a:spcAft>
                      </a:pPr>
                      <a:r>
                        <a:rPr lang="es-MX" sz="1000" dirty="0">
                          <a:effectLst/>
                          <a:latin typeface="Arial" panose="020B0604020202020204" pitchFamily="34" charset="0"/>
                          <a:cs typeface="Arial" panose="020B0604020202020204" pitchFamily="34" charset="0"/>
                        </a:rPr>
                        <a:t>PRECAMPAÑA</a:t>
                      </a:r>
                      <a:endParaRPr lang="es-MX" sz="1000" dirty="0">
                        <a:effectLst/>
                        <a:latin typeface="Arial" panose="020B0604020202020204" pitchFamily="34" charset="0"/>
                        <a:ea typeface="Calibri" panose="020F0502020204030204" pitchFamily="34" charset="0"/>
                        <a:cs typeface="Arial" panose="020B0604020202020204" pitchFamily="34" charset="0"/>
                      </a:endParaRPr>
                    </a:p>
                  </a:txBody>
                  <a:tcPr marL="9525" marR="9525" marT="9593" marB="0" anchor="ctr">
                    <a:solidFill>
                      <a:srgbClr val="D99C67"/>
                    </a:solidFill>
                  </a:tcPr>
                </a:tc>
                <a:tc>
                  <a:txBody>
                    <a:bodyPr/>
                    <a:lstStyle/>
                    <a:p>
                      <a:pPr algn="ctr">
                        <a:lnSpc>
                          <a:spcPct val="107000"/>
                        </a:lnSpc>
                        <a:spcAft>
                          <a:spcPts val="800"/>
                        </a:spcAft>
                      </a:pPr>
                      <a:r>
                        <a:rPr lang="es-MX" sz="1000" dirty="0">
                          <a:effectLst/>
                          <a:latin typeface="Arial" panose="020B0604020202020204" pitchFamily="34" charset="0"/>
                          <a:cs typeface="Arial" panose="020B0604020202020204" pitchFamily="34" charset="0"/>
                        </a:rPr>
                        <a:t>REGISTRO DE CANDIDATOS</a:t>
                      </a:r>
                      <a:endParaRPr lang="es-MX" sz="1000" dirty="0">
                        <a:effectLst/>
                        <a:latin typeface="Arial" panose="020B0604020202020204" pitchFamily="34" charset="0"/>
                        <a:ea typeface="Calibri" panose="020F0502020204030204" pitchFamily="34" charset="0"/>
                        <a:cs typeface="Arial" panose="020B0604020202020204" pitchFamily="34" charset="0"/>
                      </a:endParaRPr>
                    </a:p>
                  </a:txBody>
                  <a:tcPr marL="9525" marR="9525" marT="9593" marB="0" anchor="ctr">
                    <a:solidFill>
                      <a:srgbClr val="D99C67"/>
                    </a:solidFill>
                  </a:tcPr>
                </a:tc>
                <a:tc>
                  <a:txBody>
                    <a:bodyPr/>
                    <a:lstStyle/>
                    <a:p>
                      <a:pPr algn="ctr">
                        <a:lnSpc>
                          <a:spcPct val="107000"/>
                        </a:lnSpc>
                        <a:spcAft>
                          <a:spcPts val="800"/>
                        </a:spcAft>
                      </a:pPr>
                      <a:r>
                        <a:rPr lang="es-MX" sz="1000" dirty="0">
                          <a:effectLst/>
                          <a:latin typeface="Arial" panose="020B0604020202020204" pitchFamily="34" charset="0"/>
                          <a:cs typeface="Arial" panose="020B0604020202020204" pitchFamily="34" charset="0"/>
                        </a:rPr>
                        <a:t>CAMPAÑA</a:t>
                      </a:r>
                      <a:endParaRPr lang="es-MX" sz="1000" dirty="0">
                        <a:effectLst/>
                        <a:latin typeface="Arial" panose="020B0604020202020204" pitchFamily="34" charset="0"/>
                        <a:ea typeface="Calibri" panose="020F0502020204030204" pitchFamily="34" charset="0"/>
                        <a:cs typeface="Arial" panose="020B0604020202020204" pitchFamily="34" charset="0"/>
                      </a:endParaRPr>
                    </a:p>
                  </a:txBody>
                  <a:tcPr marL="9525" marR="9525" marT="9593" marB="0" anchor="ctr">
                    <a:solidFill>
                      <a:srgbClr val="D99C67"/>
                    </a:solidFill>
                  </a:tcPr>
                </a:tc>
                <a:extLst>
                  <a:ext uri="{0D108BD9-81ED-4DB2-BD59-A6C34878D82A}">
                    <a16:rowId xmlns:a16="http://schemas.microsoft.com/office/drawing/2014/main" xmlns="" val="10000"/>
                  </a:ext>
                </a:extLst>
              </a:tr>
              <a:tr h="866770">
                <a:tc>
                  <a:txBody>
                    <a:bodyPr/>
                    <a:lstStyle/>
                    <a:p>
                      <a:pPr marL="0" marR="0" lvl="0" indent="0" algn="ctr" defTabSz="914400" rtl="0" eaLnBrk="1" fontAlgn="auto" latinLnBrk="0" hangingPunct="1">
                        <a:lnSpc>
                          <a:spcPct val="107000"/>
                        </a:lnSpc>
                        <a:spcBef>
                          <a:spcPts val="0"/>
                        </a:spcBef>
                        <a:spcAft>
                          <a:spcPts val="800"/>
                        </a:spcAft>
                        <a:buClrTx/>
                        <a:buSzTx/>
                        <a:buFontTx/>
                        <a:buNone/>
                        <a:tabLst/>
                        <a:defRPr/>
                      </a:pPr>
                      <a:r>
                        <a:rPr lang="es-MX" sz="1000" dirty="0">
                          <a:effectLst/>
                          <a:latin typeface="Arial" panose="020B0604020202020204" pitchFamily="34" charset="0"/>
                          <a:cs typeface="Arial" panose="020B0604020202020204" pitchFamily="34" charset="0"/>
                        </a:rPr>
                        <a:t>Gubernatura</a:t>
                      </a:r>
                      <a:endParaRPr lang="es-MX" sz="1000" dirty="0">
                        <a:effectLst/>
                        <a:latin typeface="Arial" panose="020B0604020202020204" pitchFamily="34" charset="0"/>
                        <a:ea typeface="Calibri" panose="020F0502020204030204" pitchFamily="34" charset="0"/>
                        <a:cs typeface="Arial" panose="020B0604020202020204" pitchFamily="34" charset="0"/>
                      </a:endParaRPr>
                    </a:p>
                  </a:txBody>
                  <a:tcPr marL="9525" marR="9525" marT="9593" marB="0" anchor="ctr">
                    <a:solidFill>
                      <a:srgbClr val="D99C67"/>
                    </a:solidFill>
                  </a:tcPr>
                </a:tc>
                <a:tc>
                  <a:txBody>
                    <a:bodyPr/>
                    <a:lstStyle/>
                    <a:p>
                      <a:pPr marL="0" marR="0" lvl="0" indent="0" algn="ctr" defTabSz="914400" rtl="0" eaLnBrk="1" fontAlgn="auto" latinLnBrk="0" hangingPunct="1">
                        <a:lnSpc>
                          <a:spcPct val="100000"/>
                        </a:lnSpc>
                        <a:spcBef>
                          <a:spcPts val="0"/>
                        </a:spcBef>
                        <a:spcAft>
                          <a:spcPts val="800"/>
                        </a:spcAft>
                        <a:buClrTx/>
                        <a:buSzTx/>
                        <a:buFontTx/>
                        <a:buNone/>
                        <a:tabLst/>
                        <a:defRPr/>
                      </a:pPr>
                      <a:r>
                        <a:rPr lang="es-MX" sz="1000" dirty="0">
                          <a:effectLst/>
                          <a:latin typeface="Arial" panose="020B0604020202020204" pitchFamily="34" charset="0"/>
                          <a:cs typeface="Arial" panose="020B0604020202020204" pitchFamily="34" charset="0"/>
                        </a:rPr>
                        <a:t> Del 15 de diciembre</a:t>
                      </a:r>
                      <a:br>
                        <a:rPr lang="es-MX" sz="1000" dirty="0">
                          <a:effectLst/>
                          <a:latin typeface="Arial" panose="020B0604020202020204" pitchFamily="34" charset="0"/>
                          <a:cs typeface="Arial" panose="020B0604020202020204" pitchFamily="34" charset="0"/>
                        </a:rPr>
                      </a:br>
                      <a:r>
                        <a:rPr lang="es-MX" sz="1000" dirty="0">
                          <a:effectLst/>
                          <a:latin typeface="Arial" panose="020B0604020202020204" pitchFamily="34" charset="0"/>
                          <a:cs typeface="Arial" panose="020B0604020202020204" pitchFamily="34" charset="0"/>
                        </a:rPr>
                        <a:t>al 23 enero</a:t>
                      </a:r>
                      <a:br>
                        <a:rPr lang="es-MX" sz="1000" dirty="0">
                          <a:effectLst/>
                          <a:latin typeface="Arial" panose="020B0604020202020204" pitchFamily="34" charset="0"/>
                          <a:cs typeface="Arial" panose="020B0604020202020204" pitchFamily="34" charset="0"/>
                        </a:rPr>
                      </a:br>
                      <a:r>
                        <a:rPr lang="es-MX" sz="1000" b="1" dirty="0">
                          <a:effectLst/>
                          <a:latin typeface="Arial" panose="020B0604020202020204" pitchFamily="34" charset="0"/>
                          <a:cs typeface="Arial" panose="020B0604020202020204" pitchFamily="34" charset="0"/>
                        </a:rPr>
                        <a:t>(40 días)</a:t>
                      </a:r>
                      <a:endParaRPr lang="es-MX" sz="1000" dirty="0">
                        <a:effectLst/>
                        <a:latin typeface="Arial" panose="020B0604020202020204" pitchFamily="34" charset="0"/>
                        <a:cs typeface="Arial" panose="020B0604020202020204" pitchFamily="34" charset="0"/>
                      </a:endParaRPr>
                    </a:p>
                  </a:txBody>
                  <a:tcPr marL="9525" marR="9525" marT="9593" marB="0" anchor="ctr">
                    <a:solidFill>
                      <a:schemeClr val="bg1">
                        <a:lumMod val="85000"/>
                      </a:schemeClr>
                    </a:solidFill>
                  </a:tcPr>
                </a:tc>
                <a:tc>
                  <a:txBody>
                    <a:bodyPr/>
                    <a:lstStyle/>
                    <a:p>
                      <a:pPr marL="0" marR="0" lvl="0" indent="0" algn="ctr" defTabSz="914400" rtl="0" eaLnBrk="1" fontAlgn="auto" latinLnBrk="0" hangingPunct="1">
                        <a:lnSpc>
                          <a:spcPct val="100000"/>
                        </a:lnSpc>
                        <a:spcBef>
                          <a:spcPts val="0"/>
                        </a:spcBef>
                        <a:spcAft>
                          <a:spcPts val="800"/>
                        </a:spcAft>
                        <a:buClrTx/>
                        <a:buSzTx/>
                        <a:buFontTx/>
                        <a:buNone/>
                        <a:tabLst/>
                        <a:defRPr/>
                      </a:pPr>
                      <a:r>
                        <a:rPr lang="es-MX" sz="1000" dirty="0">
                          <a:effectLst/>
                          <a:latin typeface="Arial" panose="020B0604020202020204" pitchFamily="34" charset="0"/>
                          <a:cs typeface="Arial" panose="020B0604020202020204" pitchFamily="34" charset="0"/>
                        </a:rPr>
                        <a:t>17 al </a:t>
                      </a:r>
                      <a:r>
                        <a:rPr lang="es-MX" sz="1000" dirty="0" smtClean="0">
                          <a:effectLst/>
                          <a:latin typeface="Arial" panose="020B0604020202020204" pitchFamily="34" charset="0"/>
                          <a:cs typeface="Arial" panose="020B0604020202020204" pitchFamily="34" charset="0"/>
                        </a:rPr>
                        <a:t>20 </a:t>
                      </a:r>
                      <a:r>
                        <a:rPr lang="es-MX" sz="1000" dirty="0">
                          <a:effectLst/>
                          <a:latin typeface="Arial" panose="020B0604020202020204" pitchFamily="34" charset="0"/>
                          <a:cs typeface="Arial" panose="020B0604020202020204" pitchFamily="34" charset="0"/>
                        </a:rPr>
                        <a:t>febrero</a:t>
                      </a:r>
                      <a:br>
                        <a:rPr lang="es-MX" sz="1000" dirty="0">
                          <a:effectLst/>
                          <a:latin typeface="Arial" panose="020B0604020202020204" pitchFamily="34" charset="0"/>
                          <a:cs typeface="Arial" panose="020B0604020202020204" pitchFamily="34" charset="0"/>
                        </a:rPr>
                      </a:br>
                      <a:r>
                        <a:rPr lang="es-MX" sz="1000" b="1" dirty="0">
                          <a:effectLst/>
                          <a:latin typeface="Arial" panose="020B0604020202020204" pitchFamily="34" charset="0"/>
                          <a:cs typeface="Arial" panose="020B0604020202020204" pitchFamily="34" charset="0"/>
                        </a:rPr>
                        <a:t>( </a:t>
                      </a:r>
                      <a:r>
                        <a:rPr lang="es-MX" sz="1000" b="1" dirty="0" smtClean="0">
                          <a:effectLst/>
                          <a:latin typeface="Arial" panose="020B0604020202020204" pitchFamily="34" charset="0"/>
                          <a:cs typeface="Arial" panose="020B0604020202020204" pitchFamily="34" charset="0"/>
                        </a:rPr>
                        <a:t>4 </a:t>
                      </a:r>
                      <a:r>
                        <a:rPr lang="es-MX" sz="1000" b="1" dirty="0">
                          <a:effectLst/>
                          <a:latin typeface="Arial" panose="020B0604020202020204" pitchFamily="34" charset="0"/>
                          <a:cs typeface="Arial" panose="020B0604020202020204" pitchFamily="34" charset="0"/>
                        </a:rPr>
                        <a:t>días)</a:t>
                      </a:r>
                      <a:endParaRPr lang="es-MX" sz="1000" dirty="0">
                        <a:effectLst/>
                        <a:latin typeface="Arial" panose="020B0604020202020204" pitchFamily="34" charset="0"/>
                        <a:cs typeface="Arial" panose="020B0604020202020204" pitchFamily="34" charset="0"/>
                      </a:endParaRPr>
                    </a:p>
                  </a:txBody>
                  <a:tcPr marL="9525" marR="9525" marT="9593" marB="0" anchor="ctr">
                    <a:solidFill>
                      <a:schemeClr val="bg1">
                        <a:lumMod val="85000"/>
                      </a:schemeClr>
                    </a:solidFill>
                  </a:tcPr>
                </a:tc>
                <a:tc>
                  <a:txBody>
                    <a:bodyPr/>
                    <a:lstStyle/>
                    <a:p>
                      <a:pPr marL="0" marR="0" lvl="0" indent="0" algn="ctr" defTabSz="914400" rtl="0" eaLnBrk="1" fontAlgn="auto" latinLnBrk="0" hangingPunct="1">
                        <a:lnSpc>
                          <a:spcPct val="100000"/>
                        </a:lnSpc>
                        <a:spcBef>
                          <a:spcPts val="0"/>
                        </a:spcBef>
                        <a:spcAft>
                          <a:spcPts val="800"/>
                        </a:spcAft>
                        <a:buClrTx/>
                        <a:buSzTx/>
                        <a:buFontTx/>
                        <a:buNone/>
                        <a:tabLst/>
                        <a:defRPr/>
                      </a:pPr>
                      <a:r>
                        <a:rPr lang="es-MX" sz="1000" dirty="0" smtClean="0">
                          <a:effectLst/>
                          <a:latin typeface="Arial" panose="020B0604020202020204" pitchFamily="34" charset="0"/>
                          <a:cs typeface="Arial" panose="020B0604020202020204" pitchFamily="34" charset="0"/>
                        </a:rPr>
                        <a:t>05 </a:t>
                      </a:r>
                      <a:r>
                        <a:rPr lang="es-MX" sz="1000" dirty="0">
                          <a:effectLst/>
                          <a:latin typeface="Arial" panose="020B0604020202020204" pitchFamily="34" charset="0"/>
                          <a:cs typeface="Arial" panose="020B0604020202020204" pitchFamily="34" charset="0"/>
                        </a:rPr>
                        <a:t>marzo al 02 junio</a:t>
                      </a:r>
                      <a:br>
                        <a:rPr lang="es-MX" sz="1000" dirty="0">
                          <a:effectLst/>
                          <a:latin typeface="Arial" panose="020B0604020202020204" pitchFamily="34" charset="0"/>
                          <a:cs typeface="Arial" panose="020B0604020202020204" pitchFamily="34" charset="0"/>
                        </a:rPr>
                      </a:br>
                      <a:r>
                        <a:rPr lang="es-MX" sz="1000" b="1" dirty="0">
                          <a:effectLst/>
                          <a:latin typeface="Arial" panose="020B0604020202020204" pitchFamily="34" charset="0"/>
                          <a:cs typeface="Arial" panose="020B0604020202020204" pitchFamily="34" charset="0"/>
                        </a:rPr>
                        <a:t>(90 días)</a:t>
                      </a:r>
                    </a:p>
                  </a:txBody>
                  <a:tcPr marL="9525" marR="9525" marT="9593" marB="0" anchor="ctr">
                    <a:solidFill>
                      <a:schemeClr val="bg1">
                        <a:lumMod val="85000"/>
                      </a:schemeClr>
                    </a:solidFill>
                  </a:tcPr>
                </a:tc>
                <a:extLst>
                  <a:ext uri="{0D108BD9-81ED-4DB2-BD59-A6C34878D82A}">
                    <a16:rowId xmlns:a16="http://schemas.microsoft.com/office/drawing/2014/main" xmlns="" val="1667485559"/>
                  </a:ext>
                </a:extLst>
              </a:tr>
              <a:tr h="866770">
                <a:tc>
                  <a:txBody>
                    <a:bodyPr/>
                    <a:lstStyle/>
                    <a:p>
                      <a:pPr marL="0" marR="0" lvl="0" indent="0" algn="ctr" defTabSz="914400" rtl="0" eaLnBrk="1" fontAlgn="auto" latinLnBrk="0" hangingPunct="1">
                        <a:lnSpc>
                          <a:spcPct val="107000"/>
                        </a:lnSpc>
                        <a:spcBef>
                          <a:spcPts val="0"/>
                        </a:spcBef>
                        <a:spcAft>
                          <a:spcPts val="800"/>
                        </a:spcAft>
                        <a:buClrTx/>
                        <a:buSzTx/>
                        <a:buFontTx/>
                        <a:buNone/>
                        <a:tabLst/>
                        <a:defRPr/>
                      </a:pPr>
                      <a:r>
                        <a:rPr lang="es-MX" sz="1000" dirty="0">
                          <a:effectLst/>
                          <a:latin typeface="Arial" panose="020B0604020202020204" pitchFamily="34" charset="0"/>
                          <a:cs typeface="Arial" panose="020B0604020202020204" pitchFamily="34" charset="0"/>
                        </a:rPr>
                        <a:t>Diputados</a:t>
                      </a:r>
                      <a:endParaRPr lang="es-MX" sz="1000" dirty="0">
                        <a:effectLst/>
                        <a:latin typeface="Arial" panose="020B0604020202020204" pitchFamily="34" charset="0"/>
                        <a:ea typeface="Calibri" panose="020F0502020204030204" pitchFamily="34" charset="0"/>
                        <a:cs typeface="Arial" panose="020B0604020202020204" pitchFamily="34" charset="0"/>
                      </a:endParaRPr>
                    </a:p>
                  </a:txBody>
                  <a:tcPr marL="9525" marR="9525" marT="9593" marB="0" anchor="ctr">
                    <a:solidFill>
                      <a:srgbClr val="E0A05A"/>
                    </a:solidFill>
                  </a:tcPr>
                </a:tc>
                <a:tc>
                  <a:txBody>
                    <a:bodyPr/>
                    <a:lstStyle/>
                    <a:p>
                      <a:pPr marL="0" marR="0" lvl="0" indent="0" algn="ctr" defTabSz="914400" rtl="0" eaLnBrk="1" fontAlgn="auto" latinLnBrk="0" hangingPunct="1">
                        <a:lnSpc>
                          <a:spcPct val="100000"/>
                        </a:lnSpc>
                        <a:spcBef>
                          <a:spcPts val="0"/>
                        </a:spcBef>
                        <a:spcAft>
                          <a:spcPts val="800"/>
                        </a:spcAft>
                        <a:buClrTx/>
                        <a:buSzTx/>
                        <a:buFontTx/>
                        <a:buNone/>
                        <a:tabLst/>
                        <a:defRPr/>
                      </a:pPr>
                      <a:r>
                        <a:rPr lang="es-MX" sz="1000" dirty="0">
                          <a:effectLst/>
                          <a:latin typeface="Arial" panose="020B0604020202020204" pitchFamily="34" charset="0"/>
                          <a:cs typeface="Arial" panose="020B0604020202020204" pitchFamily="34" charset="0"/>
                        </a:rPr>
                        <a:t>Del 04 al 23 de enero</a:t>
                      </a:r>
                      <a:br>
                        <a:rPr lang="es-MX" sz="1000" dirty="0">
                          <a:effectLst/>
                          <a:latin typeface="Arial" panose="020B0604020202020204" pitchFamily="34" charset="0"/>
                          <a:cs typeface="Arial" panose="020B0604020202020204" pitchFamily="34" charset="0"/>
                        </a:rPr>
                      </a:br>
                      <a:r>
                        <a:rPr lang="es-MX" sz="1000" b="1" dirty="0">
                          <a:effectLst/>
                          <a:latin typeface="Arial" panose="020B0604020202020204" pitchFamily="34" charset="0"/>
                          <a:cs typeface="Arial" panose="020B0604020202020204" pitchFamily="34" charset="0"/>
                        </a:rPr>
                        <a:t>(20 días)</a:t>
                      </a:r>
                      <a:endParaRPr lang="es-MX" sz="1000" b="1" dirty="0">
                        <a:effectLst/>
                        <a:latin typeface="Arial" panose="020B0604020202020204" pitchFamily="34" charset="0"/>
                        <a:ea typeface="Calibri" panose="020F0502020204030204" pitchFamily="34" charset="0"/>
                        <a:cs typeface="Arial" panose="020B0604020202020204" pitchFamily="34" charset="0"/>
                      </a:endParaRPr>
                    </a:p>
                  </a:txBody>
                  <a:tcPr marL="9525" marR="9525" marT="9593" marB="0" anchor="ctr">
                    <a:solidFill>
                      <a:schemeClr val="bg1">
                        <a:lumMod val="95000"/>
                      </a:schemeClr>
                    </a:solidFill>
                  </a:tcPr>
                </a:tc>
                <a:tc>
                  <a:txBody>
                    <a:bodyPr/>
                    <a:lstStyle/>
                    <a:p>
                      <a:pPr marL="0" marR="0" lvl="0" indent="0" algn="ctr" defTabSz="914400" rtl="0" eaLnBrk="1" fontAlgn="auto" latinLnBrk="0" hangingPunct="1">
                        <a:lnSpc>
                          <a:spcPct val="100000"/>
                        </a:lnSpc>
                        <a:spcBef>
                          <a:spcPts val="0"/>
                        </a:spcBef>
                        <a:spcAft>
                          <a:spcPts val="800"/>
                        </a:spcAft>
                        <a:buClrTx/>
                        <a:buSzTx/>
                        <a:buFontTx/>
                        <a:buNone/>
                        <a:tabLst/>
                        <a:defRPr/>
                      </a:pPr>
                      <a:r>
                        <a:rPr lang="es-MX" sz="1000" dirty="0">
                          <a:effectLst/>
                          <a:latin typeface="Arial" panose="020B0604020202020204" pitchFamily="34" charset="0"/>
                          <a:cs typeface="Arial" panose="020B0604020202020204" pitchFamily="34" charset="0"/>
                        </a:rPr>
                        <a:t>4 al 8 de abril</a:t>
                      </a:r>
                      <a:br>
                        <a:rPr lang="es-MX" sz="1000" dirty="0">
                          <a:effectLst/>
                          <a:latin typeface="Arial" panose="020B0604020202020204" pitchFamily="34" charset="0"/>
                          <a:cs typeface="Arial" panose="020B0604020202020204" pitchFamily="34" charset="0"/>
                        </a:rPr>
                      </a:br>
                      <a:r>
                        <a:rPr lang="es-MX" sz="1000" b="1" dirty="0">
                          <a:effectLst/>
                          <a:latin typeface="Arial" panose="020B0604020202020204" pitchFamily="34" charset="0"/>
                          <a:cs typeface="Arial" panose="020B0604020202020204" pitchFamily="34" charset="0"/>
                        </a:rPr>
                        <a:t>(5 días)</a:t>
                      </a:r>
                      <a:endParaRPr lang="es-MX" sz="1000" dirty="0">
                        <a:effectLst/>
                        <a:latin typeface="Arial" panose="020B0604020202020204" pitchFamily="34" charset="0"/>
                        <a:ea typeface="Calibri" panose="020F0502020204030204" pitchFamily="34" charset="0"/>
                        <a:cs typeface="Arial" panose="020B0604020202020204" pitchFamily="34" charset="0"/>
                      </a:endParaRPr>
                    </a:p>
                  </a:txBody>
                  <a:tcPr marL="9525" marR="9525" marT="9593" marB="0" anchor="ctr">
                    <a:solidFill>
                      <a:schemeClr val="bg1">
                        <a:lumMod val="95000"/>
                      </a:schemeClr>
                    </a:solidFill>
                  </a:tcPr>
                </a:tc>
                <a:tc>
                  <a:txBody>
                    <a:bodyPr/>
                    <a:lstStyle/>
                    <a:p>
                      <a:pPr marL="0" marR="0" lvl="0" indent="0" algn="ctr" defTabSz="914400" rtl="0" eaLnBrk="1" fontAlgn="auto" latinLnBrk="0" hangingPunct="1">
                        <a:lnSpc>
                          <a:spcPct val="100000"/>
                        </a:lnSpc>
                        <a:spcBef>
                          <a:spcPts val="0"/>
                        </a:spcBef>
                        <a:spcAft>
                          <a:spcPts val="800"/>
                        </a:spcAft>
                        <a:buClrTx/>
                        <a:buSzTx/>
                        <a:buFontTx/>
                        <a:buNone/>
                        <a:tabLst/>
                        <a:defRPr/>
                      </a:pPr>
                      <a:r>
                        <a:rPr lang="es-MX" sz="1000" dirty="0">
                          <a:effectLst/>
                          <a:latin typeface="Arial" panose="020B0604020202020204" pitchFamily="34" charset="0"/>
                          <a:cs typeface="Arial" panose="020B0604020202020204" pitchFamily="34" charset="0"/>
                        </a:rPr>
                        <a:t>24 de abril al 02 de junio</a:t>
                      </a:r>
                      <a:br>
                        <a:rPr lang="es-MX" sz="1000" dirty="0">
                          <a:effectLst/>
                          <a:latin typeface="Arial" panose="020B0604020202020204" pitchFamily="34" charset="0"/>
                          <a:cs typeface="Arial" panose="020B0604020202020204" pitchFamily="34" charset="0"/>
                        </a:rPr>
                      </a:br>
                      <a:r>
                        <a:rPr lang="es-MX" sz="1000" b="1" dirty="0">
                          <a:effectLst/>
                          <a:latin typeface="Arial" panose="020B0604020202020204" pitchFamily="34" charset="0"/>
                          <a:cs typeface="Arial" panose="020B0604020202020204" pitchFamily="34" charset="0"/>
                        </a:rPr>
                        <a:t>(40 días)</a:t>
                      </a:r>
                      <a:endParaRPr lang="es-MX" sz="1000" dirty="0">
                        <a:effectLst/>
                        <a:latin typeface="Arial" panose="020B0604020202020204" pitchFamily="34" charset="0"/>
                        <a:ea typeface="Calibri" panose="020F0502020204030204" pitchFamily="34" charset="0"/>
                        <a:cs typeface="Arial" panose="020B0604020202020204" pitchFamily="34" charset="0"/>
                      </a:endParaRPr>
                    </a:p>
                  </a:txBody>
                  <a:tcPr marL="9525" marR="9525" marT="9593" marB="0" anchor="ctr">
                    <a:solidFill>
                      <a:schemeClr val="bg1">
                        <a:lumMod val="95000"/>
                      </a:schemeClr>
                    </a:solidFill>
                  </a:tcPr>
                </a:tc>
                <a:extLst>
                  <a:ext uri="{0D108BD9-81ED-4DB2-BD59-A6C34878D82A}">
                    <a16:rowId xmlns:a16="http://schemas.microsoft.com/office/drawing/2014/main" xmlns="" val="800937711"/>
                  </a:ext>
                </a:extLst>
              </a:tr>
              <a:tr h="748216">
                <a:tc>
                  <a:txBody>
                    <a:bodyPr/>
                    <a:lstStyle/>
                    <a:p>
                      <a:pPr algn="ctr">
                        <a:lnSpc>
                          <a:spcPct val="107000"/>
                        </a:lnSpc>
                        <a:spcAft>
                          <a:spcPts val="800"/>
                        </a:spcAft>
                      </a:pPr>
                      <a:r>
                        <a:rPr lang="es-MX" sz="1000" dirty="0">
                          <a:effectLst/>
                          <a:latin typeface="Arial" panose="020B0604020202020204" pitchFamily="34" charset="0"/>
                          <a:cs typeface="Arial" panose="020B0604020202020204" pitchFamily="34" charset="0"/>
                        </a:rPr>
                        <a:t>Ayuntamientos</a:t>
                      </a:r>
                      <a:endParaRPr lang="es-MX" sz="1000" dirty="0">
                        <a:effectLst/>
                        <a:latin typeface="Arial" panose="020B0604020202020204" pitchFamily="34" charset="0"/>
                        <a:ea typeface="Calibri" panose="020F0502020204030204" pitchFamily="34" charset="0"/>
                        <a:cs typeface="Arial" panose="020B0604020202020204" pitchFamily="34" charset="0"/>
                      </a:endParaRPr>
                    </a:p>
                  </a:txBody>
                  <a:tcPr marL="9525" marR="9525" marT="9593" marB="0" anchor="ctr">
                    <a:solidFill>
                      <a:srgbClr val="D99C67"/>
                    </a:solidFill>
                  </a:tcPr>
                </a:tc>
                <a:tc>
                  <a:txBody>
                    <a:bodyPr/>
                    <a:lstStyle/>
                    <a:p>
                      <a:pPr algn="ctr">
                        <a:lnSpc>
                          <a:spcPct val="100000"/>
                        </a:lnSpc>
                        <a:spcAft>
                          <a:spcPts val="800"/>
                        </a:spcAft>
                      </a:pPr>
                      <a:r>
                        <a:rPr lang="es-MX" sz="1000" dirty="0">
                          <a:effectLst/>
                          <a:latin typeface="Arial" panose="020B0604020202020204" pitchFamily="34" charset="0"/>
                          <a:cs typeface="Arial" panose="020B0604020202020204" pitchFamily="34" charset="0"/>
                        </a:rPr>
                        <a:t> </a:t>
                      </a:r>
                    </a:p>
                    <a:p>
                      <a:pPr algn="ctr">
                        <a:lnSpc>
                          <a:spcPct val="100000"/>
                        </a:lnSpc>
                        <a:spcAft>
                          <a:spcPts val="800"/>
                        </a:spcAft>
                      </a:pPr>
                      <a:r>
                        <a:rPr lang="es-MX" sz="1000" dirty="0">
                          <a:effectLst/>
                          <a:latin typeface="Arial" panose="020B0604020202020204" pitchFamily="34" charset="0"/>
                          <a:cs typeface="Arial" panose="020B0604020202020204" pitchFamily="34" charset="0"/>
                        </a:rPr>
                        <a:t>Del 04 al 23 de enero</a:t>
                      </a:r>
                      <a:br>
                        <a:rPr lang="es-MX" sz="1000" dirty="0">
                          <a:effectLst/>
                          <a:latin typeface="Arial" panose="020B0604020202020204" pitchFamily="34" charset="0"/>
                          <a:cs typeface="Arial" panose="020B0604020202020204" pitchFamily="34" charset="0"/>
                        </a:rPr>
                      </a:br>
                      <a:r>
                        <a:rPr lang="es-MX" sz="1000" b="1" dirty="0">
                          <a:effectLst/>
                          <a:latin typeface="Arial" panose="020B0604020202020204" pitchFamily="34" charset="0"/>
                          <a:cs typeface="Arial" panose="020B0604020202020204" pitchFamily="34" charset="0"/>
                        </a:rPr>
                        <a:t>(20 días)</a:t>
                      </a:r>
                      <a:endParaRPr lang="es-MX" sz="1000" b="1" dirty="0">
                        <a:effectLst/>
                        <a:latin typeface="Arial" panose="020B0604020202020204" pitchFamily="34" charset="0"/>
                        <a:ea typeface="Calibri" panose="020F0502020204030204" pitchFamily="34" charset="0"/>
                        <a:cs typeface="Arial" panose="020B0604020202020204" pitchFamily="34" charset="0"/>
                      </a:endParaRPr>
                    </a:p>
                    <a:p>
                      <a:pPr algn="ctr">
                        <a:lnSpc>
                          <a:spcPct val="100000"/>
                        </a:lnSpc>
                        <a:spcAft>
                          <a:spcPts val="800"/>
                        </a:spcAft>
                      </a:pPr>
                      <a:endParaRPr lang="es-MX" sz="1000" dirty="0">
                        <a:effectLst/>
                        <a:latin typeface="Arial" panose="020B0604020202020204" pitchFamily="34" charset="0"/>
                        <a:ea typeface="Calibri" panose="020F0502020204030204" pitchFamily="34" charset="0"/>
                        <a:cs typeface="Arial" panose="020B0604020202020204" pitchFamily="34" charset="0"/>
                      </a:endParaRPr>
                    </a:p>
                  </a:txBody>
                  <a:tcPr marL="9525" marR="9525" marT="9593" marB="0" anchor="ctr">
                    <a:solidFill>
                      <a:schemeClr val="bg1">
                        <a:lumMod val="85000"/>
                      </a:schemeClr>
                    </a:solidFill>
                  </a:tcPr>
                </a:tc>
                <a:tc>
                  <a:txBody>
                    <a:bodyPr/>
                    <a:lstStyle/>
                    <a:p>
                      <a:pPr marL="0" marR="0" lvl="0" indent="0" algn="ctr" defTabSz="914400" rtl="0" eaLnBrk="1" fontAlgn="auto" latinLnBrk="0" hangingPunct="1">
                        <a:lnSpc>
                          <a:spcPct val="100000"/>
                        </a:lnSpc>
                        <a:spcBef>
                          <a:spcPts val="0"/>
                        </a:spcBef>
                        <a:spcAft>
                          <a:spcPts val="800"/>
                        </a:spcAft>
                        <a:buClrTx/>
                        <a:buSzTx/>
                        <a:buFontTx/>
                        <a:buNone/>
                        <a:tabLst/>
                        <a:defRPr/>
                      </a:pPr>
                      <a:r>
                        <a:rPr lang="es-MX" sz="1000" dirty="0">
                          <a:effectLst/>
                          <a:latin typeface="Arial" panose="020B0604020202020204" pitchFamily="34" charset="0"/>
                          <a:cs typeface="Arial" panose="020B0604020202020204" pitchFamily="34" charset="0"/>
                        </a:rPr>
                        <a:t>4 al 8 de abril</a:t>
                      </a:r>
                      <a:br>
                        <a:rPr lang="es-MX" sz="1000" dirty="0">
                          <a:effectLst/>
                          <a:latin typeface="Arial" panose="020B0604020202020204" pitchFamily="34" charset="0"/>
                          <a:cs typeface="Arial" panose="020B0604020202020204" pitchFamily="34" charset="0"/>
                        </a:rPr>
                      </a:br>
                      <a:r>
                        <a:rPr lang="es-MX" sz="1000" b="1" dirty="0">
                          <a:effectLst/>
                          <a:latin typeface="Arial" panose="020B0604020202020204" pitchFamily="34" charset="0"/>
                          <a:cs typeface="Arial" panose="020B0604020202020204" pitchFamily="34" charset="0"/>
                        </a:rPr>
                        <a:t>(5 días)</a:t>
                      </a:r>
                      <a:endParaRPr lang="es-MX" sz="1000" b="1" dirty="0">
                        <a:effectLst/>
                        <a:latin typeface="Arial" panose="020B0604020202020204" pitchFamily="34" charset="0"/>
                        <a:ea typeface="Calibri" panose="020F0502020204030204" pitchFamily="34" charset="0"/>
                        <a:cs typeface="Arial" panose="020B0604020202020204" pitchFamily="34" charset="0"/>
                      </a:endParaRPr>
                    </a:p>
                  </a:txBody>
                  <a:tcPr marL="9525" marR="9525" marT="9593" marB="0" anchor="ctr">
                    <a:solidFill>
                      <a:schemeClr val="bg1">
                        <a:lumMod val="85000"/>
                      </a:schemeClr>
                    </a:solidFill>
                  </a:tcPr>
                </a:tc>
                <a:tc>
                  <a:txBody>
                    <a:bodyPr/>
                    <a:lstStyle/>
                    <a:p>
                      <a:pPr marL="0" marR="0" lvl="0" indent="0" algn="ctr" defTabSz="914400" rtl="0" eaLnBrk="1" fontAlgn="auto" latinLnBrk="0" hangingPunct="1">
                        <a:lnSpc>
                          <a:spcPct val="100000"/>
                        </a:lnSpc>
                        <a:spcBef>
                          <a:spcPts val="0"/>
                        </a:spcBef>
                        <a:spcAft>
                          <a:spcPts val="800"/>
                        </a:spcAft>
                        <a:buClrTx/>
                        <a:buSzTx/>
                        <a:buFontTx/>
                        <a:buNone/>
                        <a:tabLst/>
                        <a:defRPr/>
                      </a:pPr>
                      <a:r>
                        <a:rPr lang="es-MX" sz="1000" dirty="0">
                          <a:effectLst/>
                          <a:latin typeface="Arial" panose="020B0604020202020204" pitchFamily="34" charset="0"/>
                          <a:cs typeface="Arial" panose="020B0604020202020204" pitchFamily="34" charset="0"/>
                        </a:rPr>
                        <a:t>24 de abril al 02 de junio</a:t>
                      </a:r>
                      <a:br>
                        <a:rPr lang="es-MX" sz="1000" dirty="0">
                          <a:effectLst/>
                          <a:latin typeface="Arial" panose="020B0604020202020204" pitchFamily="34" charset="0"/>
                          <a:cs typeface="Arial" panose="020B0604020202020204" pitchFamily="34" charset="0"/>
                        </a:rPr>
                      </a:br>
                      <a:r>
                        <a:rPr lang="es-MX" sz="1000" b="1" dirty="0">
                          <a:effectLst/>
                          <a:latin typeface="Arial" panose="020B0604020202020204" pitchFamily="34" charset="0"/>
                          <a:cs typeface="Arial" panose="020B0604020202020204" pitchFamily="34" charset="0"/>
                        </a:rPr>
                        <a:t>(40 días)</a:t>
                      </a:r>
                      <a:endParaRPr lang="es-MX" sz="1000" b="1" dirty="0">
                        <a:effectLst/>
                        <a:latin typeface="Arial" panose="020B0604020202020204" pitchFamily="34" charset="0"/>
                        <a:ea typeface="Calibri" panose="020F0502020204030204" pitchFamily="34" charset="0"/>
                        <a:cs typeface="Arial" panose="020B0604020202020204" pitchFamily="34" charset="0"/>
                      </a:endParaRPr>
                    </a:p>
                  </a:txBody>
                  <a:tcPr marL="9525" marR="9525" marT="9593" marB="0" anchor="ctr">
                    <a:solidFill>
                      <a:schemeClr val="bg1">
                        <a:lumMod val="85000"/>
                      </a:schemeClr>
                    </a:solidFill>
                  </a:tcPr>
                </a:tc>
                <a:extLst>
                  <a:ext uri="{0D108BD9-81ED-4DB2-BD59-A6C34878D82A}">
                    <a16:rowId xmlns:a16="http://schemas.microsoft.com/office/drawing/2014/main" xmlns="" val="10003"/>
                  </a:ext>
                </a:extLst>
              </a:tr>
            </a:tbl>
          </a:graphicData>
        </a:graphic>
      </p:graphicFrame>
      <p:pic>
        <p:nvPicPr>
          <p:cNvPr id="3" name="Imagen 2" descr="C:\Users\wilfredoRMS\Desktop\Logo IEE.png">
            <a:extLst>
              <a:ext uri="{FF2B5EF4-FFF2-40B4-BE49-F238E27FC236}">
                <a16:creationId xmlns:a16="http://schemas.microsoft.com/office/drawing/2014/main" xmlns="" id="{16E82808-6929-4CBE-B02E-036D4EA16C57}"/>
              </a:ext>
            </a:extLst>
          </p:cNvPr>
          <p:cNvPicPr/>
          <p:nvPr/>
        </p:nvPicPr>
        <p:blipFill>
          <a:blip r:embed="rId3"/>
          <a:srcRect/>
          <a:stretch>
            <a:fillRect/>
          </a:stretch>
        </p:blipFill>
        <p:spPr bwMode="auto">
          <a:xfrm>
            <a:off x="499188" y="5998688"/>
            <a:ext cx="974708" cy="559441"/>
          </a:xfrm>
          <a:prstGeom prst="rect">
            <a:avLst/>
          </a:prstGeom>
          <a:ln>
            <a:noFill/>
          </a:ln>
          <a:effectLst>
            <a:outerShdw sx="1000" sy="1000" algn="tl" rotWithShape="0">
              <a:schemeClr val="bg1"/>
            </a:outerShdw>
          </a:effectLst>
        </p:spPr>
      </p:pic>
      <p:pic>
        <p:nvPicPr>
          <p:cNvPr id="4" name="Imagen 1">
            <a:extLst>
              <a:ext uri="{FF2B5EF4-FFF2-40B4-BE49-F238E27FC236}">
                <a16:creationId xmlns:a16="http://schemas.microsoft.com/office/drawing/2014/main" xmlns="" id="{18F6F2C5-7DB0-4D6D-A308-74FC1482E1A1}"/>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526431" y="6154407"/>
            <a:ext cx="1066800" cy="3136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2" descr="LOGO CPCEM MOD">
            <a:extLst>
              <a:ext uri="{FF2B5EF4-FFF2-40B4-BE49-F238E27FC236}">
                <a16:creationId xmlns:a16="http://schemas.microsoft.com/office/drawing/2014/main" xmlns="" id="{630F4D4F-24E3-45FA-AC62-11537F55A221}"/>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t="9921" r="2539" b="7738"/>
          <a:stretch>
            <a:fillRect/>
          </a:stretch>
        </p:blipFill>
        <p:spPr bwMode="auto">
          <a:xfrm>
            <a:off x="7411932" y="6071792"/>
            <a:ext cx="1283972" cy="4040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Imagen 5">
            <a:extLst>
              <a:ext uri="{FF2B5EF4-FFF2-40B4-BE49-F238E27FC236}">
                <a16:creationId xmlns:a16="http://schemas.microsoft.com/office/drawing/2014/main" xmlns="" id="{9D4E4F28-308A-46C3-B2DB-4D5DAD86469D}"/>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126756" y="5998131"/>
            <a:ext cx="2580974" cy="551335"/>
          </a:xfrm>
          <a:prstGeom prst="rect">
            <a:avLst/>
          </a:prstGeom>
        </p:spPr>
      </p:pic>
      <p:sp>
        <p:nvSpPr>
          <p:cNvPr id="7" name="Rectángulo 6">
            <a:extLst>
              <a:ext uri="{FF2B5EF4-FFF2-40B4-BE49-F238E27FC236}">
                <a16:creationId xmlns:a16="http://schemas.microsoft.com/office/drawing/2014/main" xmlns="" id="{04F3E8D2-0F79-4417-BA4F-4676EACC74A6}"/>
              </a:ext>
            </a:extLst>
          </p:cNvPr>
          <p:cNvSpPr/>
          <p:nvPr/>
        </p:nvSpPr>
        <p:spPr>
          <a:xfrm>
            <a:off x="0" y="381000"/>
            <a:ext cx="9144000" cy="584198"/>
          </a:xfrm>
          <a:prstGeom prst="rect">
            <a:avLst/>
          </a:prstGeom>
          <a:solidFill>
            <a:srgbClr val="D99C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8" name="CuadroTexto 7">
            <a:extLst>
              <a:ext uri="{FF2B5EF4-FFF2-40B4-BE49-F238E27FC236}">
                <a16:creationId xmlns:a16="http://schemas.microsoft.com/office/drawing/2014/main" xmlns="" id="{D0170FE9-6DCF-4FA3-A0D9-DE8A32E75E64}"/>
              </a:ext>
            </a:extLst>
          </p:cNvPr>
          <p:cNvSpPr txBox="1"/>
          <p:nvPr/>
        </p:nvSpPr>
        <p:spPr>
          <a:xfrm>
            <a:off x="0" y="487978"/>
            <a:ext cx="9144000" cy="430887"/>
          </a:xfrm>
          <a:prstGeom prst="rect">
            <a:avLst/>
          </a:prstGeom>
          <a:noFill/>
        </p:spPr>
        <p:txBody>
          <a:bodyPr wrap="square" rtlCol="0" anchor="ctr">
            <a:spAutoFit/>
          </a:bodyPr>
          <a:lstStyle/>
          <a:p>
            <a:pPr algn="ctr"/>
            <a:r>
              <a:rPr lang="es-MX" sz="2200" b="1" dirty="0">
                <a:solidFill>
                  <a:srgbClr val="FFFFFF"/>
                </a:solidFill>
                <a:latin typeface="Arial Black" panose="020B0A04020102020204" pitchFamily="34" charset="0"/>
                <a:cs typeface="Helvetica" pitchFamily="2" charset="0"/>
              </a:rPr>
              <a:t>PLAZOS DEL PROCESO ELECTORAL LOCAL 2020-2021</a:t>
            </a:r>
            <a:endParaRPr lang="es-MX" sz="2200" dirty="0">
              <a:solidFill>
                <a:srgbClr val="FFFFFF"/>
              </a:solidFill>
              <a:latin typeface="Arial" panose="020B0604020202020204" pitchFamily="34" charset="0"/>
              <a:cs typeface="Arial" panose="020B0604020202020204" pitchFamily="34" charset="0"/>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5" name="Rectangle 9">
            <a:extLst>
              <a:ext uri="{FF2B5EF4-FFF2-40B4-BE49-F238E27FC236}">
                <a16:creationId xmlns:a16="http://schemas.microsoft.com/office/drawing/2014/main" xmlns="" id="{3BA8FDF6-CB12-40A9-8B61-6A640826A340}"/>
              </a:ext>
            </a:extLst>
          </p:cNvPr>
          <p:cNvSpPr>
            <a:spLocks noChangeArrowheads="1"/>
          </p:cNvSpPr>
          <p:nvPr/>
        </p:nvSpPr>
        <p:spPr bwMode="auto">
          <a:xfrm>
            <a:off x="-450850" y="11176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a:spcBef>
                <a:spcPct val="0"/>
              </a:spcBef>
              <a:buFontTx/>
              <a:buNone/>
            </a:pPr>
            <a:r>
              <a:rPr lang="es-ES" altLang="es-MX" sz="1200">
                <a:cs typeface="Times New Roman" panose="02020603050405020304" pitchFamily="18" charset="0"/>
              </a:rPr>
              <a:t>  </a:t>
            </a:r>
            <a:endParaRPr lang="es-ES" altLang="es-MX" sz="1800"/>
          </a:p>
        </p:txBody>
      </p:sp>
      <p:sp>
        <p:nvSpPr>
          <p:cNvPr id="15366" name="CuadroTexto 12">
            <a:extLst>
              <a:ext uri="{FF2B5EF4-FFF2-40B4-BE49-F238E27FC236}">
                <a16:creationId xmlns:a16="http://schemas.microsoft.com/office/drawing/2014/main" xmlns="" id="{5034B97A-70CB-4B5A-BBEB-697E1A89414F}"/>
              </a:ext>
            </a:extLst>
          </p:cNvPr>
          <p:cNvSpPr txBox="1">
            <a:spLocks noChangeArrowheads="1"/>
          </p:cNvSpPr>
          <p:nvPr/>
        </p:nvSpPr>
        <p:spPr bwMode="auto">
          <a:xfrm>
            <a:off x="762000" y="1762304"/>
            <a:ext cx="7924800" cy="42165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r>
              <a:rPr lang="es-MX" altLang="es-MX" sz="2000" b="1" dirty="0">
                <a:solidFill>
                  <a:schemeClr val="accent6"/>
                </a:solidFill>
                <a:latin typeface="Arial" panose="020B0604020202020204" pitchFamily="34" charset="0"/>
                <a:cs typeface="Arial" panose="020B0604020202020204" pitchFamily="34" charset="0"/>
              </a:rPr>
              <a:t>¿Qué son los programas sociales?</a:t>
            </a:r>
          </a:p>
          <a:p>
            <a:pPr>
              <a:spcBef>
                <a:spcPct val="0"/>
              </a:spcBef>
              <a:buFontTx/>
              <a:buNone/>
            </a:pPr>
            <a:r>
              <a:rPr lang="es-MX" altLang="es-MX" sz="2000" dirty="0">
                <a:latin typeface="Arial" panose="020B0604020202020204" pitchFamily="34" charset="0"/>
                <a:cs typeface="Arial" panose="020B0604020202020204" pitchFamily="34" charset="0"/>
              </a:rPr>
              <a:t> </a:t>
            </a:r>
          </a:p>
          <a:p>
            <a:pPr algn="just">
              <a:spcBef>
                <a:spcPct val="0"/>
              </a:spcBef>
              <a:buFontTx/>
              <a:buNone/>
            </a:pPr>
            <a:r>
              <a:rPr lang="es-MX" altLang="es-MX" sz="1600" dirty="0">
                <a:latin typeface="Arial" panose="020B0604020202020204" pitchFamily="34" charset="0"/>
                <a:cs typeface="Arial" panose="020B0604020202020204" pitchFamily="34" charset="0"/>
              </a:rPr>
              <a:t>Son instrumentos de estrategia de políticas públicas de carácter social que fortalecen la participación del Estado a fin de apoyar a grupos sociales en situación de vulnerabilidad, a través de apoyos económicos, educativos y de salud para mejorar su calidad de vida.*</a:t>
            </a:r>
          </a:p>
          <a:p>
            <a:pPr>
              <a:spcBef>
                <a:spcPct val="0"/>
              </a:spcBef>
              <a:buFontTx/>
              <a:buNone/>
            </a:pPr>
            <a:endParaRPr lang="es-MX" altLang="es-MX" sz="1600" dirty="0">
              <a:latin typeface="Arial" panose="020B0604020202020204" pitchFamily="34" charset="0"/>
              <a:cs typeface="Arial" panose="020B0604020202020204" pitchFamily="34" charset="0"/>
            </a:endParaRPr>
          </a:p>
          <a:p>
            <a:pPr>
              <a:spcBef>
                <a:spcPct val="0"/>
              </a:spcBef>
              <a:buFontTx/>
              <a:buNone/>
            </a:pPr>
            <a:r>
              <a:rPr lang="es-MX" altLang="es-MX" sz="1600" b="1" dirty="0">
                <a:latin typeface="Arial" panose="020B0604020202020204" pitchFamily="34" charset="0"/>
                <a:cs typeface="Arial" panose="020B0604020202020204" pitchFamily="34" charset="0"/>
              </a:rPr>
              <a:t>Leyes aplicables:</a:t>
            </a:r>
            <a:endParaRPr lang="es-MX" altLang="es-MX" sz="1800" dirty="0">
              <a:latin typeface="Arial" panose="020B0604020202020204" pitchFamily="34" charset="0"/>
              <a:cs typeface="Arial" panose="020B0604020202020204" pitchFamily="34" charset="0"/>
            </a:endParaRPr>
          </a:p>
          <a:p>
            <a:pPr lvl="1">
              <a:spcBef>
                <a:spcPct val="0"/>
              </a:spcBef>
              <a:buClr>
                <a:schemeClr val="accent6"/>
              </a:buClr>
              <a:buFont typeface="Wingdings" panose="05000000000000000000" pitchFamily="2" charset="2"/>
              <a:buChar char="§"/>
            </a:pPr>
            <a:endParaRPr lang="es-MX" altLang="es-MX" sz="1600" dirty="0" smtClean="0">
              <a:solidFill>
                <a:schemeClr val="tx1">
                  <a:lumMod val="65000"/>
                  <a:lumOff val="35000"/>
                </a:schemeClr>
              </a:solidFill>
              <a:latin typeface="Arial" panose="020B0604020202020204" pitchFamily="34" charset="0"/>
              <a:cs typeface="Arial" panose="020B0604020202020204" pitchFamily="34" charset="0"/>
            </a:endParaRPr>
          </a:p>
          <a:p>
            <a:pPr lvl="1">
              <a:spcBef>
                <a:spcPct val="0"/>
              </a:spcBef>
              <a:buClr>
                <a:schemeClr val="accent6"/>
              </a:buClr>
              <a:buFont typeface="Wingdings" panose="05000000000000000000" pitchFamily="2" charset="2"/>
              <a:buChar char="§"/>
            </a:pPr>
            <a:r>
              <a:rPr lang="es-MX" altLang="es-MX" sz="1600" dirty="0" smtClean="0">
                <a:solidFill>
                  <a:schemeClr val="tx1">
                    <a:lumMod val="65000"/>
                    <a:lumOff val="35000"/>
                  </a:schemeClr>
                </a:solidFill>
                <a:latin typeface="Arial" panose="020B0604020202020204" pitchFamily="34" charset="0"/>
                <a:cs typeface="Arial" panose="020B0604020202020204" pitchFamily="34" charset="0"/>
              </a:rPr>
              <a:t>Ley </a:t>
            </a:r>
            <a:r>
              <a:rPr lang="es-MX" altLang="es-MX" sz="1600" dirty="0">
                <a:solidFill>
                  <a:schemeClr val="tx1">
                    <a:lumMod val="65000"/>
                    <a:lumOff val="35000"/>
                  </a:schemeClr>
                </a:solidFill>
                <a:latin typeface="Arial" panose="020B0604020202020204" pitchFamily="34" charset="0"/>
                <a:cs typeface="Arial" panose="020B0604020202020204" pitchFamily="34" charset="0"/>
              </a:rPr>
              <a:t>General de Desarrollo Social (art. 26).</a:t>
            </a:r>
          </a:p>
          <a:p>
            <a:pPr lvl="1">
              <a:spcBef>
                <a:spcPct val="0"/>
              </a:spcBef>
              <a:buClr>
                <a:schemeClr val="accent6"/>
              </a:buClr>
              <a:buFont typeface="Wingdings" panose="05000000000000000000" pitchFamily="2" charset="2"/>
              <a:buChar char="§"/>
            </a:pPr>
            <a:r>
              <a:rPr lang="es-MX" altLang="es-MX" sz="1600" dirty="0">
                <a:solidFill>
                  <a:schemeClr val="tx1">
                    <a:lumMod val="65000"/>
                    <a:lumOff val="35000"/>
                  </a:schemeClr>
                </a:solidFill>
                <a:latin typeface="Arial" panose="020B0604020202020204" pitchFamily="34" charset="0"/>
                <a:cs typeface="Arial" panose="020B0604020202020204" pitchFamily="34" charset="0"/>
              </a:rPr>
              <a:t>Ley General de Transparencia y Acceso a la Información Pública (art. 70).</a:t>
            </a:r>
          </a:p>
          <a:p>
            <a:pPr lvl="1">
              <a:spcBef>
                <a:spcPct val="0"/>
              </a:spcBef>
              <a:buClr>
                <a:schemeClr val="accent6"/>
              </a:buClr>
              <a:buFont typeface="Wingdings" panose="05000000000000000000" pitchFamily="2" charset="2"/>
              <a:buChar char="§"/>
            </a:pPr>
            <a:r>
              <a:rPr lang="es-MX" altLang="es-MX" sz="1600" dirty="0">
                <a:solidFill>
                  <a:schemeClr val="tx1">
                    <a:lumMod val="65000"/>
                    <a:lumOff val="35000"/>
                  </a:schemeClr>
                </a:solidFill>
                <a:latin typeface="Arial" panose="020B0604020202020204" pitchFamily="34" charset="0"/>
                <a:cs typeface="Arial" panose="020B0604020202020204" pitchFamily="34" charset="0"/>
              </a:rPr>
              <a:t>Ley de Desarrollo Social del Estado de Sonora (art. 38).</a:t>
            </a:r>
          </a:p>
          <a:p>
            <a:pPr lvl="1">
              <a:spcBef>
                <a:spcPct val="0"/>
              </a:spcBef>
              <a:buClr>
                <a:schemeClr val="accent6"/>
              </a:buClr>
              <a:buFont typeface="Wingdings" panose="05000000000000000000" pitchFamily="2" charset="2"/>
              <a:buChar char="§"/>
            </a:pPr>
            <a:r>
              <a:rPr lang="es-MX" altLang="es-MX" sz="1600" dirty="0">
                <a:solidFill>
                  <a:schemeClr val="tx1">
                    <a:lumMod val="65000"/>
                    <a:lumOff val="35000"/>
                  </a:schemeClr>
                </a:solidFill>
                <a:latin typeface="Arial" panose="020B0604020202020204" pitchFamily="34" charset="0"/>
                <a:cs typeface="Arial" panose="020B0604020202020204" pitchFamily="34" charset="0"/>
              </a:rPr>
              <a:t>Presupuesto de Egresos de la Federación 2021 (pendiente de aprobación)</a:t>
            </a:r>
          </a:p>
          <a:p>
            <a:pPr lvl="1">
              <a:spcBef>
                <a:spcPct val="0"/>
              </a:spcBef>
              <a:buFontTx/>
              <a:buNone/>
            </a:pPr>
            <a:endParaRPr lang="es-MX" altLang="es-MX" sz="1600" dirty="0">
              <a:latin typeface="Arial" panose="020B0604020202020204" pitchFamily="34" charset="0"/>
              <a:cs typeface="Arial" panose="020B0604020202020204" pitchFamily="34" charset="0"/>
            </a:endParaRPr>
          </a:p>
          <a:p>
            <a:pPr>
              <a:spcBef>
                <a:spcPct val="0"/>
              </a:spcBef>
              <a:buFontTx/>
              <a:buNone/>
            </a:pPr>
            <a:r>
              <a:rPr lang="es-MX" altLang="es-MX" sz="1200" dirty="0">
                <a:solidFill>
                  <a:schemeClr val="tx1">
                    <a:lumMod val="65000"/>
                    <a:lumOff val="35000"/>
                  </a:schemeClr>
                </a:solidFill>
                <a:latin typeface="Arial" panose="020B0604020202020204" pitchFamily="34" charset="0"/>
                <a:cs typeface="Arial" panose="020B0604020202020204" pitchFamily="34" charset="0"/>
              </a:rPr>
              <a:t>*El 8 de mayo de 2020, se publicó en el DOF  la reforma que eleva a rango constitucional los programas sociales, así como la Ley General en Materia de Delitos Electorales, que incluye el uso de programas sociales como delitos electorales</a:t>
            </a:r>
          </a:p>
        </p:txBody>
      </p:sp>
      <p:pic>
        <p:nvPicPr>
          <p:cNvPr id="2" name="Imagen 1" descr="C:\Users\wilfredoRMS\Desktop\Logo IEE.png">
            <a:extLst>
              <a:ext uri="{FF2B5EF4-FFF2-40B4-BE49-F238E27FC236}">
                <a16:creationId xmlns:a16="http://schemas.microsoft.com/office/drawing/2014/main" xmlns="" id="{E6336398-200B-415E-84BE-5D1670BBFCA9}"/>
              </a:ext>
            </a:extLst>
          </p:cNvPr>
          <p:cNvPicPr/>
          <p:nvPr/>
        </p:nvPicPr>
        <p:blipFill>
          <a:blip r:embed="rId3"/>
          <a:srcRect/>
          <a:stretch>
            <a:fillRect/>
          </a:stretch>
        </p:blipFill>
        <p:spPr bwMode="auto">
          <a:xfrm>
            <a:off x="499188" y="5998688"/>
            <a:ext cx="974708" cy="559441"/>
          </a:xfrm>
          <a:prstGeom prst="rect">
            <a:avLst/>
          </a:prstGeom>
          <a:ln>
            <a:noFill/>
          </a:ln>
          <a:effectLst>
            <a:outerShdw sx="1000" sy="1000" algn="tl" rotWithShape="0">
              <a:schemeClr val="bg1"/>
            </a:outerShdw>
          </a:effectLst>
        </p:spPr>
      </p:pic>
      <p:pic>
        <p:nvPicPr>
          <p:cNvPr id="3" name="Imagen 1">
            <a:extLst>
              <a:ext uri="{FF2B5EF4-FFF2-40B4-BE49-F238E27FC236}">
                <a16:creationId xmlns:a16="http://schemas.microsoft.com/office/drawing/2014/main" xmlns="" id="{38A46C59-5BB8-493B-8BC9-458A5EC2B9A6}"/>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526431" y="6154407"/>
            <a:ext cx="1066800" cy="3136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Picture 2" descr="LOGO CPCEM MOD">
            <a:extLst>
              <a:ext uri="{FF2B5EF4-FFF2-40B4-BE49-F238E27FC236}">
                <a16:creationId xmlns:a16="http://schemas.microsoft.com/office/drawing/2014/main" xmlns="" id="{6893F735-3D10-47CC-8887-7CAA256AC441}"/>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t="9921" r="2539" b="7738"/>
          <a:stretch>
            <a:fillRect/>
          </a:stretch>
        </p:blipFill>
        <p:spPr bwMode="auto">
          <a:xfrm>
            <a:off x="7411932" y="6071792"/>
            <a:ext cx="1283972" cy="4040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Imagen 4">
            <a:extLst>
              <a:ext uri="{FF2B5EF4-FFF2-40B4-BE49-F238E27FC236}">
                <a16:creationId xmlns:a16="http://schemas.microsoft.com/office/drawing/2014/main" xmlns="" id="{AC091F3D-5D22-4B4B-B9FE-8BF3D1DAB30B}"/>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126756" y="5998131"/>
            <a:ext cx="2580974" cy="551335"/>
          </a:xfrm>
          <a:prstGeom prst="rect">
            <a:avLst/>
          </a:prstGeom>
        </p:spPr>
      </p:pic>
      <p:sp>
        <p:nvSpPr>
          <p:cNvPr id="6" name="Rectángulo 5">
            <a:extLst>
              <a:ext uri="{FF2B5EF4-FFF2-40B4-BE49-F238E27FC236}">
                <a16:creationId xmlns:a16="http://schemas.microsoft.com/office/drawing/2014/main" xmlns="" id="{224BC1C7-7BD3-4833-88BF-E1E09AC8569F}"/>
              </a:ext>
            </a:extLst>
          </p:cNvPr>
          <p:cNvSpPr/>
          <p:nvPr/>
        </p:nvSpPr>
        <p:spPr>
          <a:xfrm>
            <a:off x="0" y="762000"/>
            <a:ext cx="9144000" cy="584198"/>
          </a:xfrm>
          <a:prstGeom prst="rect">
            <a:avLst/>
          </a:prstGeom>
          <a:solidFill>
            <a:srgbClr val="D99C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7" name="CuadroTexto 6">
            <a:extLst>
              <a:ext uri="{FF2B5EF4-FFF2-40B4-BE49-F238E27FC236}">
                <a16:creationId xmlns:a16="http://schemas.microsoft.com/office/drawing/2014/main" xmlns="" id="{65D1C427-2B96-4FFD-83C5-C23E55C326A2}"/>
              </a:ext>
            </a:extLst>
          </p:cNvPr>
          <p:cNvSpPr txBox="1"/>
          <p:nvPr/>
        </p:nvSpPr>
        <p:spPr>
          <a:xfrm>
            <a:off x="0" y="838200"/>
            <a:ext cx="9144000" cy="492443"/>
          </a:xfrm>
          <a:prstGeom prst="rect">
            <a:avLst/>
          </a:prstGeom>
          <a:noFill/>
        </p:spPr>
        <p:txBody>
          <a:bodyPr wrap="square" rtlCol="0" anchor="ctr">
            <a:spAutoFit/>
          </a:bodyPr>
          <a:lstStyle/>
          <a:p>
            <a:pPr algn="ctr"/>
            <a:r>
              <a:rPr lang="es-MX" sz="2600" b="1" dirty="0">
                <a:solidFill>
                  <a:srgbClr val="FFFFFF"/>
                </a:solidFill>
                <a:latin typeface="Arial Black" panose="020B0A04020102020204" pitchFamily="34" charset="0"/>
                <a:cs typeface="Helvetica" pitchFamily="2" charset="0"/>
              </a:rPr>
              <a:t>PROGRAMAS SOCIALES</a:t>
            </a:r>
            <a:endParaRPr lang="es-MX" sz="2600" dirty="0">
              <a:solidFill>
                <a:srgbClr val="FFFFFF"/>
              </a:solidFill>
              <a:latin typeface="Arial" panose="020B0604020202020204" pitchFamily="34" charset="0"/>
              <a:cs typeface="Arial" panose="020B0604020202020204" pitchFamily="34" charset="0"/>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descr="C:\Users\wilfredoRMS\Desktop\Logo IEE.png">
            <a:extLst>
              <a:ext uri="{FF2B5EF4-FFF2-40B4-BE49-F238E27FC236}">
                <a16:creationId xmlns:a16="http://schemas.microsoft.com/office/drawing/2014/main" xmlns="" id="{4D1407F1-DFAC-49DF-B989-6C25400FDBB2}"/>
              </a:ext>
            </a:extLst>
          </p:cNvPr>
          <p:cNvPicPr/>
          <p:nvPr/>
        </p:nvPicPr>
        <p:blipFill>
          <a:blip r:embed="rId3"/>
          <a:srcRect/>
          <a:stretch>
            <a:fillRect/>
          </a:stretch>
        </p:blipFill>
        <p:spPr bwMode="auto">
          <a:xfrm>
            <a:off x="499188" y="5998688"/>
            <a:ext cx="974708" cy="559441"/>
          </a:xfrm>
          <a:prstGeom prst="rect">
            <a:avLst/>
          </a:prstGeom>
          <a:ln>
            <a:noFill/>
          </a:ln>
          <a:effectLst>
            <a:outerShdw sx="1000" sy="1000" algn="tl" rotWithShape="0">
              <a:schemeClr val="bg1"/>
            </a:outerShdw>
          </a:effectLst>
        </p:spPr>
      </p:pic>
      <p:pic>
        <p:nvPicPr>
          <p:cNvPr id="3" name="Imagen 1">
            <a:extLst>
              <a:ext uri="{FF2B5EF4-FFF2-40B4-BE49-F238E27FC236}">
                <a16:creationId xmlns:a16="http://schemas.microsoft.com/office/drawing/2014/main" xmlns="" id="{8952D295-AAD4-41B4-A109-D382A56B50A6}"/>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526431" y="6154407"/>
            <a:ext cx="1066800" cy="3136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Picture 2" descr="LOGO CPCEM MOD">
            <a:extLst>
              <a:ext uri="{FF2B5EF4-FFF2-40B4-BE49-F238E27FC236}">
                <a16:creationId xmlns:a16="http://schemas.microsoft.com/office/drawing/2014/main" xmlns="" id="{5EBE31C5-1BED-4281-9096-3E72B19403A0}"/>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t="9921" r="2539" b="7738"/>
          <a:stretch>
            <a:fillRect/>
          </a:stretch>
        </p:blipFill>
        <p:spPr bwMode="auto">
          <a:xfrm>
            <a:off x="7411932" y="6071792"/>
            <a:ext cx="1283972" cy="4040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Imagen 4">
            <a:extLst>
              <a:ext uri="{FF2B5EF4-FFF2-40B4-BE49-F238E27FC236}">
                <a16:creationId xmlns:a16="http://schemas.microsoft.com/office/drawing/2014/main" xmlns="" id="{DD129002-67B3-4499-8F0A-6D671F6BDA6C}"/>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126756" y="5998131"/>
            <a:ext cx="2580974" cy="551335"/>
          </a:xfrm>
          <a:prstGeom prst="rect">
            <a:avLst/>
          </a:prstGeom>
        </p:spPr>
      </p:pic>
      <p:sp>
        <p:nvSpPr>
          <p:cNvPr id="6" name="CuadroTexto 12">
            <a:extLst>
              <a:ext uri="{FF2B5EF4-FFF2-40B4-BE49-F238E27FC236}">
                <a16:creationId xmlns:a16="http://schemas.microsoft.com/office/drawing/2014/main" xmlns="" id="{6F36BC15-1583-4156-9071-B13C32932201}"/>
              </a:ext>
            </a:extLst>
          </p:cNvPr>
          <p:cNvSpPr txBox="1">
            <a:spLocks noChangeArrowheads="1"/>
          </p:cNvSpPr>
          <p:nvPr/>
        </p:nvSpPr>
        <p:spPr bwMode="auto">
          <a:xfrm>
            <a:off x="762000" y="2029123"/>
            <a:ext cx="7924800" cy="3416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r>
              <a:rPr lang="es-MX" altLang="es-MX" sz="2000" b="1" dirty="0">
                <a:solidFill>
                  <a:schemeClr val="accent6"/>
                </a:solidFill>
                <a:latin typeface="Arial" panose="020B0604020202020204" pitchFamily="34" charset="0"/>
                <a:cs typeface="Arial" panose="020B0604020202020204" pitchFamily="34" charset="0"/>
              </a:rPr>
              <a:t>¿Qué reglas se deben cuidar en los programas sociales?</a:t>
            </a:r>
          </a:p>
          <a:p>
            <a:pPr>
              <a:spcBef>
                <a:spcPct val="0"/>
              </a:spcBef>
              <a:buFontTx/>
              <a:buNone/>
            </a:pPr>
            <a:r>
              <a:rPr lang="es-MX" altLang="es-MX" sz="2000" dirty="0">
                <a:latin typeface="Arial" panose="020B0604020202020204" pitchFamily="34" charset="0"/>
                <a:cs typeface="Arial" panose="020B0604020202020204" pitchFamily="34" charset="0"/>
              </a:rPr>
              <a:t> </a:t>
            </a:r>
          </a:p>
          <a:p>
            <a:pPr lvl="1">
              <a:spcBef>
                <a:spcPct val="0"/>
              </a:spcBef>
              <a:buClr>
                <a:srgbClr val="D99C67"/>
              </a:buClr>
              <a:buFont typeface="Wingdings" panose="05000000000000000000" pitchFamily="2" charset="2"/>
              <a:buChar char="§"/>
            </a:pPr>
            <a:r>
              <a:rPr lang="es-MX" altLang="es-MX" sz="1600" dirty="0">
                <a:solidFill>
                  <a:schemeClr val="tx1">
                    <a:lumMod val="65000"/>
                    <a:lumOff val="35000"/>
                  </a:schemeClr>
                </a:solidFill>
                <a:latin typeface="Arial" panose="020B0604020202020204" pitchFamily="34" charset="0"/>
                <a:cs typeface="Arial" panose="020B0604020202020204" pitchFamily="34" charset="0"/>
              </a:rPr>
              <a:t>Reglas de operación.</a:t>
            </a:r>
          </a:p>
          <a:p>
            <a:pPr lvl="1">
              <a:spcBef>
                <a:spcPct val="0"/>
              </a:spcBef>
              <a:buClr>
                <a:srgbClr val="D99C67"/>
              </a:buClr>
              <a:buFont typeface="Wingdings" panose="05000000000000000000" pitchFamily="2" charset="2"/>
              <a:buChar char="§"/>
            </a:pPr>
            <a:endParaRPr lang="es-MX" altLang="es-MX" sz="1600" dirty="0">
              <a:solidFill>
                <a:schemeClr val="tx1">
                  <a:lumMod val="65000"/>
                  <a:lumOff val="35000"/>
                </a:schemeClr>
              </a:solidFill>
              <a:latin typeface="Arial" panose="020B0604020202020204" pitchFamily="34" charset="0"/>
              <a:cs typeface="Arial" panose="020B0604020202020204" pitchFamily="34" charset="0"/>
            </a:endParaRPr>
          </a:p>
          <a:p>
            <a:pPr lvl="1">
              <a:spcBef>
                <a:spcPct val="0"/>
              </a:spcBef>
              <a:buClr>
                <a:srgbClr val="D99C67"/>
              </a:buClr>
              <a:buFont typeface="Wingdings" panose="05000000000000000000" pitchFamily="2" charset="2"/>
              <a:buChar char="§"/>
            </a:pPr>
            <a:r>
              <a:rPr lang="es-MX" altLang="es-MX" sz="1600" dirty="0">
                <a:solidFill>
                  <a:schemeClr val="tx1">
                    <a:lumMod val="65000"/>
                    <a:lumOff val="35000"/>
                  </a:schemeClr>
                </a:solidFill>
                <a:latin typeface="Arial" panose="020B0604020202020204" pitchFamily="34" charset="0"/>
                <a:cs typeface="Arial" panose="020B0604020202020204" pitchFamily="34" charset="0"/>
              </a:rPr>
              <a:t>Forma de entrega en apoyos.</a:t>
            </a:r>
          </a:p>
          <a:p>
            <a:pPr lvl="1">
              <a:spcBef>
                <a:spcPct val="0"/>
              </a:spcBef>
              <a:buClr>
                <a:srgbClr val="D99C67"/>
              </a:buClr>
              <a:buFont typeface="Wingdings" panose="05000000000000000000" pitchFamily="2" charset="2"/>
              <a:buChar char="§"/>
            </a:pPr>
            <a:endParaRPr lang="es-MX" altLang="es-MX" sz="1600" dirty="0">
              <a:solidFill>
                <a:schemeClr val="tx1">
                  <a:lumMod val="65000"/>
                  <a:lumOff val="35000"/>
                </a:schemeClr>
              </a:solidFill>
              <a:latin typeface="Arial" panose="020B0604020202020204" pitchFamily="34" charset="0"/>
              <a:cs typeface="Arial" panose="020B0604020202020204" pitchFamily="34" charset="0"/>
            </a:endParaRPr>
          </a:p>
          <a:p>
            <a:pPr lvl="1">
              <a:spcBef>
                <a:spcPct val="0"/>
              </a:spcBef>
              <a:buClr>
                <a:srgbClr val="D99C67"/>
              </a:buClr>
              <a:buFont typeface="Wingdings" panose="05000000000000000000" pitchFamily="2" charset="2"/>
              <a:buChar char="§"/>
            </a:pPr>
            <a:r>
              <a:rPr lang="es-MX" altLang="es-MX" sz="1600" dirty="0">
                <a:solidFill>
                  <a:schemeClr val="tx1">
                    <a:lumMod val="65000"/>
                    <a:lumOff val="35000"/>
                  </a:schemeClr>
                </a:solidFill>
                <a:latin typeface="Arial" panose="020B0604020202020204" pitchFamily="34" charset="0"/>
                <a:cs typeface="Arial" panose="020B0604020202020204" pitchFamily="34" charset="0"/>
              </a:rPr>
              <a:t>Que esté incluido en el Presupuesto de Egresos.</a:t>
            </a:r>
          </a:p>
          <a:p>
            <a:pPr lvl="1">
              <a:spcBef>
                <a:spcPct val="0"/>
              </a:spcBef>
              <a:buClr>
                <a:srgbClr val="D99C67"/>
              </a:buClr>
              <a:buFont typeface="Wingdings" panose="05000000000000000000" pitchFamily="2" charset="2"/>
              <a:buChar char="§"/>
            </a:pPr>
            <a:endParaRPr lang="es-MX" altLang="es-MX" sz="1600" dirty="0">
              <a:solidFill>
                <a:schemeClr val="tx1">
                  <a:lumMod val="65000"/>
                  <a:lumOff val="35000"/>
                </a:schemeClr>
              </a:solidFill>
              <a:latin typeface="Arial" panose="020B0604020202020204" pitchFamily="34" charset="0"/>
              <a:cs typeface="Arial" panose="020B0604020202020204" pitchFamily="34" charset="0"/>
            </a:endParaRPr>
          </a:p>
          <a:p>
            <a:pPr lvl="1">
              <a:spcBef>
                <a:spcPct val="0"/>
              </a:spcBef>
              <a:buClr>
                <a:srgbClr val="D99C67"/>
              </a:buClr>
              <a:buFont typeface="Wingdings" panose="05000000000000000000" pitchFamily="2" charset="2"/>
              <a:buChar char="§"/>
            </a:pPr>
            <a:r>
              <a:rPr lang="es-MX" altLang="es-MX" sz="1600" dirty="0">
                <a:solidFill>
                  <a:schemeClr val="tx1">
                    <a:lumMod val="65000"/>
                    <a:lumOff val="35000"/>
                  </a:schemeClr>
                </a:solidFill>
                <a:latin typeface="Arial" panose="020B0604020202020204" pitchFamily="34" charset="0"/>
                <a:cs typeface="Arial" panose="020B0604020202020204" pitchFamily="34" charset="0"/>
              </a:rPr>
              <a:t>Publicación de programas sociales (Federal, estatal o municipal).</a:t>
            </a:r>
          </a:p>
          <a:p>
            <a:pPr lvl="1">
              <a:spcBef>
                <a:spcPct val="0"/>
              </a:spcBef>
              <a:buClr>
                <a:srgbClr val="D99C67"/>
              </a:buClr>
              <a:buFont typeface="Wingdings" panose="05000000000000000000" pitchFamily="2" charset="2"/>
              <a:buChar char="§"/>
            </a:pPr>
            <a:endParaRPr lang="es-MX" altLang="es-MX" sz="1600" dirty="0">
              <a:solidFill>
                <a:schemeClr val="tx1">
                  <a:lumMod val="65000"/>
                  <a:lumOff val="35000"/>
                </a:schemeClr>
              </a:solidFill>
              <a:latin typeface="Arial" panose="020B0604020202020204" pitchFamily="34" charset="0"/>
              <a:cs typeface="Arial" panose="020B0604020202020204" pitchFamily="34" charset="0"/>
            </a:endParaRPr>
          </a:p>
          <a:p>
            <a:pPr lvl="1">
              <a:spcBef>
                <a:spcPct val="0"/>
              </a:spcBef>
              <a:buClr>
                <a:srgbClr val="D99C67"/>
              </a:buClr>
              <a:buFont typeface="Wingdings" panose="05000000000000000000" pitchFamily="2" charset="2"/>
              <a:buChar char="§"/>
            </a:pPr>
            <a:r>
              <a:rPr lang="es-MX" altLang="es-MX" sz="1600" dirty="0" smtClean="0">
                <a:solidFill>
                  <a:schemeClr val="tx1">
                    <a:lumMod val="65000"/>
                    <a:lumOff val="35000"/>
                  </a:schemeClr>
                </a:solidFill>
                <a:latin typeface="Arial" panose="020B0604020202020204" pitchFamily="34" charset="0"/>
                <a:cs typeface="Arial" panose="020B0604020202020204" pitchFamily="34" charset="0"/>
              </a:rPr>
              <a:t>Padrón de beneficiarios</a:t>
            </a:r>
          </a:p>
          <a:p>
            <a:pPr lvl="1">
              <a:spcBef>
                <a:spcPct val="0"/>
              </a:spcBef>
              <a:buClr>
                <a:srgbClr val="D99C67"/>
              </a:buClr>
              <a:buFont typeface="Wingdings" panose="05000000000000000000" pitchFamily="2" charset="2"/>
              <a:buChar char="§"/>
            </a:pPr>
            <a:endParaRPr lang="es-MX" altLang="es-MX" sz="1600" dirty="0" smtClean="0">
              <a:solidFill>
                <a:schemeClr val="tx1">
                  <a:lumMod val="65000"/>
                  <a:lumOff val="35000"/>
                </a:schemeClr>
              </a:solidFill>
              <a:latin typeface="Arial" panose="020B0604020202020204" pitchFamily="34" charset="0"/>
              <a:cs typeface="Arial" panose="020B0604020202020204" pitchFamily="34" charset="0"/>
            </a:endParaRPr>
          </a:p>
          <a:p>
            <a:pPr lvl="1">
              <a:spcBef>
                <a:spcPct val="0"/>
              </a:spcBef>
              <a:buClr>
                <a:srgbClr val="D99C67"/>
              </a:buClr>
              <a:buFont typeface="Wingdings" panose="05000000000000000000" pitchFamily="2" charset="2"/>
              <a:buChar char="§"/>
            </a:pPr>
            <a:r>
              <a:rPr lang="es-MX" altLang="es-MX" sz="1600" dirty="0" smtClean="0">
                <a:solidFill>
                  <a:schemeClr val="tx1">
                    <a:lumMod val="65000"/>
                    <a:lumOff val="35000"/>
                  </a:schemeClr>
                </a:solidFill>
                <a:latin typeface="Arial" panose="020B0604020202020204" pitchFamily="34" charset="0"/>
                <a:cs typeface="Arial" panose="020B0604020202020204" pitchFamily="34" charset="0"/>
              </a:rPr>
              <a:t>La </a:t>
            </a:r>
            <a:r>
              <a:rPr lang="es-MX" altLang="es-MX" sz="1600" dirty="0">
                <a:solidFill>
                  <a:schemeClr val="tx1">
                    <a:lumMod val="65000"/>
                    <a:lumOff val="35000"/>
                  </a:schemeClr>
                </a:solidFill>
                <a:latin typeface="Arial" panose="020B0604020202020204" pitchFamily="34" charset="0"/>
                <a:cs typeface="Arial" panose="020B0604020202020204" pitchFamily="34" charset="0"/>
              </a:rPr>
              <a:t>propaganda deberá tener carácter institucional y fines informativos</a:t>
            </a:r>
            <a:endParaRPr lang="es-MX" altLang="es-MX" sz="1000" dirty="0">
              <a:solidFill>
                <a:schemeClr val="tx1">
                  <a:lumMod val="65000"/>
                  <a:lumOff val="35000"/>
                </a:schemeClr>
              </a:solidFill>
              <a:latin typeface="Arial" panose="020B0604020202020204" pitchFamily="34" charset="0"/>
              <a:cs typeface="Arial" panose="020B0604020202020204" pitchFamily="34" charset="0"/>
            </a:endParaRPr>
          </a:p>
        </p:txBody>
      </p:sp>
      <p:sp>
        <p:nvSpPr>
          <p:cNvPr id="7" name="Rectángulo 6">
            <a:extLst>
              <a:ext uri="{FF2B5EF4-FFF2-40B4-BE49-F238E27FC236}">
                <a16:creationId xmlns:a16="http://schemas.microsoft.com/office/drawing/2014/main" xmlns="" id="{93113E31-65D5-4F49-BF31-352B2BF8EFFB}"/>
              </a:ext>
            </a:extLst>
          </p:cNvPr>
          <p:cNvSpPr/>
          <p:nvPr/>
        </p:nvSpPr>
        <p:spPr>
          <a:xfrm>
            <a:off x="0" y="762000"/>
            <a:ext cx="9144000" cy="584198"/>
          </a:xfrm>
          <a:prstGeom prst="rect">
            <a:avLst/>
          </a:prstGeom>
          <a:solidFill>
            <a:srgbClr val="D99C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8" name="CuadroTexto 7">
            <a:extLst>
              <a:ext uri="{FF2B5EF4-FFF2-40B4-BE49-F238E27FC236}">
                <a16:creationId xmlns:a16="http://schemas.microsoft.com/office/drawing/2014/main" xmlns="" id="{FC2C8723-20F4-4291-9729-98BE01F4FE17}"/>
              </a:ext>
            </a:extLst>
          </p:cNvPr>
          <p:cNvSpPr txBox="1"/>
          <p:nvPr/>
        </p:nvSpPr>
        <p:spPr>
          <a:xfrm>
            <a:off x="0" y="838200"/>
            <a:ext cx="9144000" cy="492443"/>
          </a:xfrm>
          <a:prstGeom prst="rect">
            <a:avLst/>
          </a:prstGeom>
          <a:noFill/>
        </p:spPr>
        <p:txBody>
          <a:bodyPr wrap="square" rtlCol="0" anchor="ctr">
            <a:spAutoFit/>
          </a:bodyPr>
          <a:lstStyle/>
          <a:p>
            <a:pPr algn="ctr"/>
            <a:r>
              <a:rPr lang="es-MX" sz="2600" b="1" dirty="0">
                <a:solidFill>
                  <a:srgbClr val="FFFFFF"/>
                </a:solidFill>
                <a:latin typeface="Arial Black" panose="020B0A04020102020204" pitchFamily="34" charset="0"/>
                <a:cs typeface="Helvetica" pitchFamily="2" charset="0"/>
              </a:rPr>
              <a:t>PROGRAMAS SOCIALES</a:t>
            </a:r>
            <a:endParaRPr lang="es-MX" sz="2600" dirty="0">
              <a:solidFill>
                <a:srgbClr val="FFFFFF"/>
              </a:solidFill>
              <a:latin typeface="Arial" panose="020B0604020202020204" pitchFamily="34" charset="0"/>
              <a:cs typeface="Arial" panose="020B0604020202020204" pitchFamily="34" charset="0"/>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61" name="Rectangle 9">
            <a:extLst>
              <a:ext uri="{FF2B5EF4-FFF2-40B4-BE49-F238E27FC236}">
                <a16:creationId xmlns:a16="http://schemas.microsoft.com/office/drawing/2014/main" xmlns="" id="{4E92E7A8-03A9-4083-A512-EF92A128A21F}"/>
              </a:ext>
            </a:extLst>
          </p:cNvPr>
          <p:cNvSpPr>
            <a:spLocks noChangeArrowheads="1"/>
          </p:cNvSpPr>
          <p:nvPr/>
        </p:nvSpPr>
        <p:spPr bwMode="auto">
          <a:xfrm>
            <a:off x="-450850" y="11176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a:spcBef>
                <a:spcPct val="0"/>
              </a:spcBef>
              <a:buFontTx/>
              <a:buNone/>
            </a:pPr>
            <a:r>
              <a:rPr lang="es-ES" altLang="es-MX" sz="1200">
                <a:cs typeface="Times New Roman" panose="02020603050405020304" pitchFamily="18" charset="0"/>
              </a:rPr>
              <a:t>  </a:t>
            </a:r>
            <a:endParaRPr lang="es-ES" altLang="es-MX" sz="1800"/>
          </a:p>
        </p:txBody>
      </p:sp>
      <p:sp>
        <p:nvSpPr>
          <p:cNvPr id="4" name="CuadroTexto 3">
            <a:extLst>
              <a:ext uri="{FF2B5EF4-FFF2-40B4-BE49-F238E27FC236}">
                <a16:creationId xmlns:a16="http://schemas.microsoft.com/office/drawing/2014/main" xmlns="" id="{3F558074-F397-44A8-857C-D779B62B2681}"/>
              </a:ext>
            </a:extLst>
          </p:cNvPr>
          <p:cNvSpPr txBox="1"/>
          <p:nvPr/>
        </p:nvSpPr>
        <p:spPr>
          <a:xfrm>
            <a:off x="960104" y="2879575"/>
            <a:ext cx="3036507" cy="1538883"/>
          </a:xfrm>
          <a:prstGeom prst="rect">
            <a:avLst/>
          </a:prstGeom>
          <a:noFill/>
        </p:spPr>
        <p:txBody>
          <a:bodyPr wrap="square">
            <a:spAutoFit/>
          </a:bodyPr>
          <a:lstStyle/>
          <a:p>
            <a:pPr algn="just">
              <a:defRPr/>
            </a:pPr>
            <a:r>
              <a:rPr lang="es-MX" sz="1200" dirty="0">
                <a:latin typeface="Arial" panose="020B0604020202020204" pitchFamily="34" charset="0"/>
                <a:cs typeface="Arial" panose="020B0604020202020204" pitchFamily="34" charset="0"/>
              </a:rPr>
              <a:t>La producción, asignación, distribución, contratación y los mensajes que a través de un espacio publicitario gratuito o contratado bajo cualquier modalidad y en cualquier soporte, realicen los sujetos obligados de esta ley.</a:t>
            </a:r>
          </a:p>
          <a:p>
            <a:pPr algn="just">
              <a:defRPr/>
            </a:pPr>
            <a:endParaRPr lang="es-MX" sz="1200" dirty="0">
              <a:latin typeface="Arial" panose="020B0604020202020204" pitchFamily="34" charset="0"/>
              <a:cs typeface="Arial" panose="020B0604020202020204" pitchFamily="34" charset="0"/>
            </a:endParaRPr>
          </a:p>
          <a:p>
            <a:pPr algn="just">
              <a:defRPr/>
            </a:pPr>
            <a:r>
              <a:rPr lang="es-MX" sz="1000" dirty="0">
                <a:solidFill>
                  <a:schemeClr val="tx1">
                    <a:lumMod val="65000"/>
                    <a:lumOff val="35000"/>
                  </a:schemeClr>
                </a:solidFill>
                <a:latin typeface="Arial" panose="020B0604020202020204" pitchFamily="34" charset="0"/>
                <a:cs typeface="Arial" panose="020B0604020202020204" pitchFamily="34" charset="0"/>
              </a:rPr>
              <a:t>*Ley Reglamentaria del Art. 134 Constitucional</a:t>
            </a:r>
          </a:p>
        </p:txBody>
      </p:sp>
      <p:sp>
        <p:nvSpPr>
          <p:cNvPr id="8" name="CuadroTexto 7">
            <a:extLst>
              <a:ext uri="{FF2B5EF4-FFF2-40B4-BE49-F238E27FC236}">
                <a16:creationId xmlns:a16="http://schemas.microsoft.com/office/drawing/2014/main" xmlns="" id="{34FAEE39-2F30-45CB-AAAD-A43B93E67484}"/>
              </a:ext>
            </a:extLst>
          </p:cNvPr>
          <p:cNvSpPr txBox="1"/>
          <p:nvPr/>
        </p:nvSpPr>
        <p:spPr>
          <a:xfrm>
            <a:off x="5083627" y="2797076"/>
            <a:ext cx="3082211" cy="2308324"/>
          </a:xfrm>
          <a:prstGeom prst="rect">
            <a:avLst/>
          </a:prstGeom>
          <a:noFill/>
        </p:spPr>
        <p:txBody>
          <a:bodyPr wrap="square">
            <a:spAutoFit/>
          </a:bodyPr>
          <a:lstStyle/>
          <a:p>
            <a:pPr>
              <a:defRPr/>
            </a:pPr>
            <a:r>
              <a:rPr lang="es-MX" sz="1200" dirty="0">
                <a:latin typeface="Arial" panose="020B0604020202020204" pitchFamily="34" charset="0"/>
                <a:cs typeface="Arial" panose="020B0604020202020204" pitchFamily="34" charset="0"/>
              </a:rPr>
              <a:t>Es el conjunto de escritos, publicaciones, imágenes, grabaciones, proyecciones y expresiones que durante la campaña electoral producen y difunden los partidos políticos, los candidatos registrados y sus simpatizantes, con el propósito de presentar ante la ciudadanía las candidaturas registrada*Tomada de Glosario INE.</a:t>
            </a:r>
            <a:br>
              <a:rPr lang="es-MX" sz="1200" dirty="0">
                <a:latin typeface="Arial" panose="020B0604020202020204" pitchFamily="34" charset="0"/>
                <a:cs typeface="Arial" panose="020B0604020202020204" pitchFamily="34" charset="0"/>
              </a:rPr>
            </a:br>
            <a:endParaRPr lang="es-MX" sz="1200" dirty="0">
              <a:latin typeface="Arial" panose="020B0604020202020204" pitchFamily="34" charset="0"/>
              <a:cs typeface="Arial" panose="020B0604020202020204" pitchFamily="34" charset="0"/>
            </a:endParaRPr>
          </a:p>
          <a:p>
            <a:pPr>
              <a:defRPr/>
            </a:pPr>
            <a:r>
              <a:rPr lang="es-MX" sz="1000" dirty="0">
                <a:solidFill>
                  <a:schemeClr val="tx1">
                    <a:lumMod val="65000"/>
                    <a:lumOff val="35000"/>
                  </a:schemeClr>
                </a:solidFill>
                <a:latin typeface="Arial" panose="020B0604020202020204" pitchFamily="34" charset="0"/>
                <a:cs typeface="Arial" panose="020B0604020202020204" pitchFamily="34" charset="0"/>
                <a:hlinkClick r:id="rId3">
                  <a:extLst>
                    <a:ext uri="{A12FA001-AC4F-418D-AE19-62706E023703}">
                      <ahyp:hlinkClr xmlns:ahyp="http://schemas.microsoft.com/office/drawing/2018/hyperlinkcolor" xmlns="" val="tx"/>
                    </a:ext>
                  </a:extLst>
                </a:hlinkClick>
              </a:rPr>
              <a:t>https://norma.ine.mx/glosario</a:t>
            </a:r>
            <a:endParaRPr lang="es-MX" sz="1000" dirty="0">
              <a:solidFill>
                <a:schemeClr val="tx1">
                  <a:lumMod val="65000"/>
                  <a:lumOff val="35000"/>
                </a:schemeClr>
              </a:solidFill>
              <a:latin typeface="Arial" panose="020B0604020202020204" pitchFamily="34" charset="0"/>
              <a:cs typeface="Arial" panose="020B0604020202020204" pitchFamily="34" charset="0"/>
            </a:endParaRPr>
          </a:p>
          <a:p>
            <a:pPr>
              <a:defRPr/>
            </a:pPr>
            <a:endParaRPr lang="es-MX" sz="1200" dirty="0">
              <a:latin typeface="Arial" panose="020B0604020202020204" pitchFamily="34" charset="0"/>
              <a:cs typeface="Arial" panose="020B0604020202020204" pitchFamily="34" charset="0"/>
            </a:endParaRPr>
          </a:p>
        </p:txBody>
      </p:sp>
      <p:pic>
        <p:nvPicPr>
          <p:cNvPr id="2" name="Imagen 1" descr="C:\Users\wilfredoRMS\Desktop\Logo IEE.png">
            <a:extLst>
              <a:ext uri="{FF2B5EF4-FFF2-40B4-BE49-F238E27FC236}">
                <a16:creationId xmlns:a16="http://schemas.microsoft.com/office/drawing/2014/main" xmlns="" id="{5E59C614-0159-40F6-8C87-CEF7A984309F}"/>
              </a:ext>
            </a:extLst>
          </p:cNvPr>
          <p:cNvPicPr/>
          <p:nvPr/>
        </p:nvPicPr>
        <p:blipFill>
          <a:blip r:embed="rId4"/>
          <a:srcRect/>
          <a:stretch>
            <a:fillRect/>
          </a:stretch>
        </p:blipFill>
        <p:spPr bwMode="auto">
          <a:xfrm>
            <a:off x="499188" y="5998688"/>
            <a:ext cx="974708" cy="559441"/>
          </a:xfrm>
          <a:prstGeom prst="rect">
            <a:avLst/>
          </a:prstGeom>
          <a:ln>
            <a:noFill/>
          </a:ln>
          <a:effectLst>
            <a:outerShdw sx="1000" sy="1000" algn="tl" rotWithShape="0">
              <a:schemeClr val="bg1"/>
            </a:outerShdw>
          </a:effectLst>
        </p:spPr>
      </p:pic>
      <p:pic>
        <p:nvPicPr>
          <p:cNvPr id="3" name="Imagen 1">
            <a:extLst>
              <a:ext uri="{FF2B5EF4-FFF2-40B4-BE49-F238E27FC236}">
                <a16:creationId xmlns:a16="http://schemas.microsoft.com/office/drawing/2014/main" xmlns="" id="{D2FF89C4-94EE-4080-B275-3F89F61E02F2}"/>
              </a:ext>
            </a:extLst>
          </p:cNvPr>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526431" y="6154407"/>
            <a:ext cx="1066800" cy="3136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2" descr="LOGO CPCEM MOD">
            <a:extLst>
              <a:ext uri="{FF2B5EF4-FFF2-40B4-BE49-F238E27FC236}">
                <a16:creationId xmlns:a16="http://schemas.microsoft.com/office/drawing/2014/main" xmlns="" id="{A04CBA6B-6605-4074-BB79-1E79A6129A6A}"/>
              </a:ext>
            </a:extLst>
          </p:cNvPr>
          <p:cNvPicPr>
            <a:picLocks noChangeAspect="1" noChangeArrowheads="1"/>
          </p:cNvPicPr>
          <p:nvPr/>
        </p:nvPicPr>
        <p:blipFill>
          <a:blip r:embed="rId6" cstate="print">
            <a:extLst>
              <a:ext uri="{28A0092B-C50C-407E-A947-70E740481C1C}">
                <a14:useLocalDpi xmlns:a14="http://schemas.microsoft.com/office/drawing/2010/main" val="0"/>
              </a:ext>
            </a:extLst>
          </a:blip>
          <a:srcRect t="9921" r="2539" b="7738"/>
          <a:stretch>
            <a:fillRect/>
          </a:stretch>
        </p:blipFill>
        <p:spPr bwMode="auto">
          <a:xfrm>
            <a:off x="7411932" y="6071792"/>
            <a:ext cx="1283972" cy="4040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Imagen 5">
            <a:extLst>
              <a:ext uri="{FF2B5EF4-FFF2-40B4-BE49-F238E27FC236}">
                <a16:creationId xmlns:a16="http://schemas.microsoft.com/office/drawing/2014/main" xmlns="" id="{EBDADDCD-2A1D-45F9-896E-8CD7C86F129F}"/>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2126756" y="5998131"/>
            <a:ext cx="2580974" cy="551335"/>
          </a:xfrm>
          <a:prstGeom prst="rect">
            <a:avLst/>
          </a:prstGeom>
        </p:spPr>
      </p:pic>
      <p:sp>
        <p:nvSpPr>
          <p:cNvPr id="7" name="Rectángulo 6">
            <a:extLst>
              <a:ext uri="{FF2B5EF4-FFF2-40B4-BE49-F238E27FC236}">
                <a16:creationId xmlns:a16="http://schemas.microsoft.com/office/drawing/2014/main" xmlns="" id="{FEE68B3E-3941-4391-893C-13FF5D11B7C1}"/>
              </a:ext>
            </a:extLst>
          </p:cNvPr>
          <p:cNvSpPr/>
          <p:nvPr/>
        </p:nvSpPr>
        <p:spPr>
          <a:xfrm>
            <a:off x="0" y="533400"/>
            <a:ext cx="9144000" cy="584198"/>
          </a:xfrm>
          <a:prstGeom prst="rect">
            <a:avLst/>
          </a:prstGeom>
          <a:solidFill>
            <a:srgbClr val="D99C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9" name="CuadroTexto 8">
            <a:extLst>
              <a:ext uri="{FF2B5EF4-FFF2-40B4-BE49-F238E27FC236}">
                <a16:creationId xmlns:a16="http://schemas.microsoft.com/office/drawing/2014/main" xmlns="" id="{008CCB8A-2F9C-42F2-9158-115E515D3E4F}"/>
              </a:ext>
            </a:extLst>
          </p:cNvPr>
          <p:cNvSpPr txBox="1"/>
          <p:nvPr/>
        </p:nvSpPr>
        <p:spPr>
          <a:xfrm>
            <a:off x="0" y="609600"/>
            <a:ext cx="9144000" cy="492443"/>
          </a:xfrm>
          <a:prstGeom prst="rect">
            <a:avLst/>
          </a:prstGeom>
          <a:noFill/>
        </p:spPr>
        <p:txBody>
          <a:bodyPr wrap="square" rtlCol="0" anchor="ctr">
            <a:spAutoFit/>
          </a:bodyPr>
          <a:lstStyle/>
          <a:p>
            <a:pPr algn="ctr"/>
            <a:r>
              <a:rPr lang="es-MX" sz="2600" b="1" dirty="0">
                <a:solidFill>
                  <a:srgbClr val="FFFFFF"/>
                </a:solidFill>
                <a:latin typeface="Arial Black" panose="020B0A04020102020204" pitchFamily="34" charset="0"/>
                <a:cs typeface="Helvetica" pitchFamily="2" charset="0"/>
              </a:rPr>
              <a:t>TIPOS DE PROPAGANDA</a:t>
            </a:r>
            <a:endParaRPr lang="es-MX" sz="2600" dirty="0">
              <a:solidFill>
                <a:srgbClr val="FFFFFF"/>
              </a:solidFill>
              <a:latin typeface="Arial" panose="020B0604020202020204" pitchFamily="34" charset="0"/>
              <a:cs typeface="Arial" panose="020B0604020202020204" pitchFamily="34" charset="0"/>
            </a:endParaRPr>
          </a:p>
        </p:txBody>
      </p:sp>
      <p:sp>
        <p:nvSpPr>
          <p:cNvPr id="10" name="Rectángulo 9">
            <a:extLst>
              <a:ext uri="{FF2B5EF4-FFF2-40B4-BE49-F238E27FC236}">
                <a16:creationId xmlns:a16="http://schemas.microsoft.com/office/drawing/2014/main" xmlns="" id="{C9F364D7-7664-4973-B5CE-E740703E52C5}"/>
              </a:ext>
            </a:extLst>
          </p:cNvPr>
          <p:cNvSpPr/>
          <p:nvPr/>
        </p:nvSpPr>
        <p:spPr>
          <a:xfrm>
            <a:off x="914400" y="2237757"/>
            <a:ext cx="3082212" cy="404013"/>
          </a:xfrm>
          <a:prstGeom prst="rect">
            <a:avLst/>
          </a:prstGeom>
          <a:solidFill>
            <a:srgbClr val="D99C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1" name="Rectángulo 10">
            <a:extLst>
              <a:ext uri="{FF2B5EF4-FFF2-40B4-BE49-F238E27FC236}">
                <a16:creationId xmlns:a16="http://schemas.microsoft.com/office/drawing/2014/main" xmlns="" id="{B4C9F4FF-0702-419E-AD61-A4B8791D84A2}"/>
              </a:ext>
            </a:extLst>
          </p:cNvPr>
          <p:cNvSpPr/>
          <p:nvPr/>
        </p:nvSpPr>
        <p:spPr>
          <a:xfrm>
            <a:off x="5083629" y="2230938"/>
            <a:ext cx="3082212" cy="404013"/>
          </a:xfrm>
          <a:prstGeom prst="rect">
            <a:avLst/>
          </a:prstGeom>
          <a:solidFill>
            <a:srgbClr val="D99C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2" name="CuadroTexto 1">
            <a:extLst>
              <a:ext uri="{FF2B5EF4-FFF2-40B4-BE49-F238E27FC236}">
                <a16:creationId xmlns:a16="http://schemas.microsoft.com/office/drawing/2014/main" xmlns="" id="{4E2519C6-C810-4A72-AFA3-7693D1FAC503}"/>
              </a:ext>
            </a:extLst>
          </p:cNvPr>
          <p:cNvSpPr txBox="1">
            <a:spLocks noChangeArrowheads="1"/>
          </p:cNvSpPr>
          <p:nvPr/>
        </p:nvSpPr>
        <p:spPr bwMode="auto">
          <a:xfrm>
            <a:off x="914400" y="2302635"/>
            <a:ext cx="3082212" cy="276999"/>
          </a:xfrm>
          <a:prstGeom prst="rect">
            <a:avLst/>
          </a:prstGeom>
          <a:noFill/>
          <a:ln>
            <a:noFill/>
          </a:ln>
        </p:spPr>
        <p:txBody>
          <a:bodyPr wrap="squar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algn="ctr"/>
            <a:r>
              <a:rPr lang="es-MX" altLang="es-MX" sz="1200" b="1" dirty="0">
                <a:solidFill>
                  <a:schemeClr val="bg1"/>
                </a:solidFill>
                <a:latin typeface="Arial" panose="020B0604020202020204" pitchFamily="34" charset="0"/>
                <a:cs typeface="Arial" panose="020B0604020202020204" pitchFamily="34" charset="0"/>
              </a:rPr>
              <a:t>PROPAGANDA GUBERNAMENTAL</a:t>
            </a:r>
          </a:p>
        </p:txBody>
      </p:sp>
      <p:sp>
        <p:nvSpPr>
          <p:cNvPr id="14" name="CuadroTexto 4">
            <a:extLst>
              <a:ext uri="{FF2B5EF4-FFF2-40B4-BE49-F238E27FC236}">
                <a16:creationId xmlns:a16="http://schemas.microsoft.com/office/drawing/2014/main" xmlns="" id="{71C7DB50-DBCB-488D-8B78-DBEFCD5BA986}"/>
              </a:ext>
            </a:extLst>
          </p:cNvPr>
          <p:cNvSpPr txBox="1">
            <a:spLocks noChangeArrowheads="1"/>
          </p:cNvSpPr>
          <p:nvPr/>
        </p:nvSpPr>
        <p:spPr bwMode="auto">
          <a:xfrm>
            <a:off x="5083628" y="2305556"/>
            <a:ext cx="3082211" cy="276999"/>
          </a:xfrm>
          <a:prstGeom prst="rect">
            <a:avLst/>
          </a:prstGeom>
          <a:noFill/>
          <a:ln>
            <a:noFill/>
          </a:ln>
        </p:spPr>
        <p:txBody>
          <a:bodyPr wrap="squar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algn="ctr"/>
            <a:r>
              <a:rPr lang="es-MX" altLang="es-MX" sz="1200" b="1" dirty="0">
                <a:solidFill>
                  <a:schemeClr val="bg1"/>
                </a:solidFill>
                <a:latin typeface="Arial" panose="020B0604020202020204" pitchFamily="34" charset="0"/>
                <a:cs typeface="Arial" panose="020B0604020202020204" pitchFamily="34" charset="0"/>
              </a:rPr>
              <a:t>PROPAGANDA ELECTORAL</a:t>
            </a:r>
          </a:p>
        </p:txBody>
      </p:sp>
    </p:spTree>
  </p:cSld>
  <p:clrMapOvr>
    <a:masterClrMapping/>
  </p:clrMapOvr>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8242</TotalTime>
  <Words>2849</Words>
  <Application>Microsoft Office PowerPoint</Application>
  <PresentationFormat>Presentación en pantalla (4:3)</PresentationFormat>
  <Paragraphs>337</Paragraphs>
  <Slides>30</Slides>
  <Notes>30</Notes>
  <HiddenSlides>0</HiddenSlides>
  <MMClips>0</MMClips>
  <ScaleCrop>false</ScaleCrop>
  <HeadingPairs>
    <vt:vector size="6" baseType="variant">
      <vt:variant>
        <vt:lpstr>Fuentes usadas</vt:lpstr>
      </vt:variant>
      <vt:variant>
        <vt:i4>8</vt:i4>
      </vt:variant>
      <vt:variant>
        <vt:lpstr>Tema</vt:lpstr>
      </vt:variant>
      <vt:variant>
        <vt:i4>1</vt:i4>
      </vt:variant>
      <vt:variant>
        <vt:lpstr>Títulos de diapositiva</vt:lpstr>
      </vt:variant>
      <vt:variant>
        <vt:i4>30</vt:i4>
      </vt:variant>
    </vt:vector>
  </HeadingPairs>
  <TitlesOfParts>
    <vt:vector size="39" baseType="lpstr">
      <vt:lpstr>Meiryo UI</vt:lpstr>
      <vt:lpstr>Arial</vt:lpstr>
      <vt:lpstr>Arial Black</vt:lpstr>
      <vt:lpstr>Calibri</vt:lpstr>
      <vt:lpstr>Helvetica</vt:lpstr>
      <vt:lpstr>Kalinga</vt:lpstr>
      <vt:lpstr>Times New Roman</vt:lpstr>
      <vt:lpstr>Wingdings</vt:lpstr>
      <vt:lpstr>Tema de Office</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fmurillo</dc:creator>
  <cp:lastModifiedBy>Nery Ruiz</cp:lastModifiedBy>
  <cp:revision>212</cp:revision>
  <cp:lastPrinted>2017-09-21T19:27:13Z</cp:lastPrinted>
  <dcterms:created xsi:type="dcterms:W3CDTF">2015-02-04T18:32:49Z</dcterms:created>
  <dcterms:modified xsi:type="dcterms:W3CDTF">2020-09-30T20:05:18Z</dcterms:modified>
</cp:coreProperties>
</file>